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5" name="Shape 41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orpo livello uno…"/>
          <p:cNvSpPr txBox="1"/>
          <p:nvPr>
            <p:ph type="body" sz="quarter" idx="1"/>
          </p:nvPr>
        </p:nvSpPr>
        <p:spPr>
          <a:xfrm>
            <a:off x="6667927" y="3053632"/>
            <a:ext cx="4852562" cy="558801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3" name="Titolo Testo"/>
          <p:cNvSpPr txBox="1"/>
          <p:nvPr>
            <p:ph type="title"/>
          </p:nvPr>
        </p:nvSpPr>
        <p:spPr>
          <a:xfrm>
            <a:off x="6667927" y="2355043"/>
            <a:ext cx="4852562" cy="69859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Titolo Testo</a:t>
            </a:r>
          </a:p>
        </p:txBody>
      </p:sp>
      <p:sp>
        <p:nvSpPr>
          <p:cNvPr id="94" name="文本占位符 13"/>
          <p:cNvSpPr/>
          <p:nvPr>
            <p:ph type="body" sz="quarter" idx="21" hasCustomPrompt="1"/>
          </p:nvPr>
        </p:nvSpPr>
        <p:spPr>
          <a:xfrm>
            <a:off x="6667927" y="3775990"/>
            <a:ext cx="4852562" cy="371477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b="1" sz="1200"/>
            </a:lvl1pPr>
          </a:lstStyle>
          <a:p>
            <a:pPr/>
            <a:r>
              <a:t>署名</a:t>
            </a:r>
          </a:p>
        </p:txBody>
      </p:sp>
      <p:sp>
        <p:nvSpPr>
          <p:cNvPr id="95" name="文本占位符 13"/>
          <p:cNvSpPr/>
          <p:nvPr>
            <p:ph type="body" sz="quarter" idx="22" hasCustomPrompt="1"/>
          </p:nvPr>
        </p:nvSpPr>
        <p:spPr>
          <a:xfrm>
            <a:off x="6667927" y="4147465"/>
            <a:ext cx="4852562" cy="371477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b="1" sz="1200"/>
            </a:lvl1pPr>
          </a:lstStyle>
          <a:p>
            <a:pPr/>
            <a:r>
              <a:t>日期</a:t>
            </a:r>
          </a:p>
        </p:txBody>
      </p:sp>
      <p:grpSp>
        <p:nvGrpSpPr>
          <p:cNvPr id="399" name="组合 5"/>
          <p:cNvGrpSpPr/>
          <p:nvPr/>
        </p:nvGrpSpPr>
        <p:grpSpPr>
          <a:xfrm>
            <a:off x="238841" y="1565330"/>
            <a:ext cx="5836687" cy="5292673"/>
            <a:chOff x="-2" y="-1"/>
            <a:chExt cx="5836686" cy="5292672"/>
          </a:xfrm>
        </p:grpSpPr>
        <p:grpSp>
          <p:nvGrpSpPr>
            <p:cNvPr id="386" name="组合 6"/>
            <p:cNvGrpSpPr/>
            <p:nvPr/>
          </p:nvGrpSpPr>
          <p:grpSpPr>
            <a:xfrm>
              <a:off x="563184" y="447326"/>
              <a:ext cx="4887096" cy="4845345"/>
              <a:chOff x="3" y="0"/>
              <a:chExt cx="4887094" cy="4845344"/>
            </a:xfrm>
          </p:grpSpPr>
          <p:sp>
            <p:nvSpPr>
              <p:cNvPr id="96" name="Freeform 6"/>
              <p:cNvSpPr/>
              <p:nvPr/>
            </p:nvSpPr>
            <p:spPr>
              <a:xfrm flipH="1">
                <a:off x="1338381" y="1887755"/>
                <a:ext cx="2366294" cy="2957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097" fill="norm" stroke="1" extrusionOk="0">
                    <a:moveTo>
                      <a:pt x="7512" y="21097"/>
                    </a:moveTo>
                    <a:cubicBezTo>
                      <a:pt x="7512" y="21097"/>
                      <a:pt x="6519" y="18464"/>
                      <a:pt x="6164" y="17999"/>
                    </a:cubicBezTo>
                    <a:cubicBezTo>
                      <a:pt x="5795" y="17535"/>
                      <a:pt x="2943" y="18273"/>
                      <a:pt x="2034" y="17749"/>
                    </a:cubicBezTo>
                    <a:cubicBezTo>
                      <a:pt x="1112" y="17237"/>
                      <a:pt x="1850" y="15819"/>
                      <a:pt x="1850" y="15819"/>
                    </a:cubicBezTo>
                    <a:cubicBezTo>
                      <a:pt x="1850" y="15819"/>
                      <a:pt x="388" y="15724"/>
                      <a:pt x="1481" y="14866"/>
                    </a:cubicBezTo>
                    <a:cubicBezTo>
                      <a:pt x="388" y="14652"/>
                      <a:pt x="1594" y="13579"/>
                      <a:pt x="1481" y="13246"/>
                    </a:cubicBezTo>
                    <a:cubicBezTo>
                      <a:pt x="601" y="13127"/>
                      <a:pt x="-66" y="12602"/>
                      <a:pt x="5" y="12114"/>
                    </a:cubicBezTo>
                    <a:cubicBezTo>
                      <a:pt x="90" y="11625"/>
                      <a:pt x="2120" y="10291"/>
                      <a:pt x="1864" y="9862"/>
                    </a:cubicBezTo>
                    <a:cubicBezTo>
                      <a:pt x="1609" y="9433"/>
                      <a:pt x="48" y="5049"/>
                      <a:pt x="4802" y="1761"/>
                    </a:cubicBezTo>
                    <a:cubicBezTo>
                      <a:pt x="7782" y="-289"/>
                      <a:pt x="12664" y="-503"/>
                      <a:pt x="16255" y="879"/>
                    </a:cubicBezTo>
                    <a:cubicBezTo>
                      <a:pt x="18398" y="1701"/>
                      <a:pt x="20015" y="3309"/>
                      <a:pt x="20668" y="4894"/>
                    </a:cubicBezTo>
                    <a:cubicBezTo>
                      <a:pt x="21463" y="6788"/>
                      <a:pt x="21534" y="9040"/>
                      <a:pt x="20526" y="10660"/>
                    </a:cubicBezTo>
                    <a:cubicBezTo>
                      <a:pt x="19277" y="12674"/>
                      <a:pt x="16780" y="13972"/>
                      <a:pt x="16581" y="15235"/>
                    </a:cubicBezTo>
                    <a:cubicBezTo>
                      <a:pt x="16212" y="17535"/>
                      <a:pt x="18398" y="21026"/>
                      <a:pt x="18398" y="21026"/>
                    </a:cubicBezTo>
                    <a:lnTo>
                      <a:pt x="7512" y="21097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97" name="Freeform 7"/>
              <p:cNvSpPr/>
              <p:nvPr/>
            </p:nvSpPr>
            <p:spPr>
              <a:xfrm flipH="1">
                <a:off x="2800507" y="2074507"/>
                <a:ext cx="483672" cy="540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" y="13100"/>
                    </a:moveTo>
                    <a:cubicBezTo>
                      <a:pt x="635" y="13100"/>
                      <a:pt x="0" y="21600"/>
                      <a:pt x="0" y="21600"/>
                    </a:cubicBezTo>
                    <a:cubicBezTo>
                      <a:pt x="11929" y="21600"/>
                      <a:pt x="11929" y="21600"/>
                      <a:pt x="11929" y="21600"/>
                    </a:cubicBezTo>
                    <a:cubicBezTo>
                      <a:pt x="18353" y="11411"/>
                      <a:pt x="18353" y="11411"/>
                      <a:pt x="18353" y="11411"/>
                    </a:cubicBezTo>
                    <a:cubicBezTo>
                      <a:pt x="11576" y="8035"/>
                      <a:pt x="11576" y="8035"/>
                      <a:pt x="11576" y="8035"/>
                    </a:cubicBezTo>
                    <a:cubicBezTo>
                      <a:pt x="21600" y="7918"/>
                      <a:pt x="21600" y="7918"/>
                      <a:pt x="21600" y="7918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6447" y="1339"/>
                      <a:pt x="11647" y="3319"/>
                      <a:pt x="7624" y="6055"/>
                    </a:cubicBezTo>
                    <a:cubicBezTo>
                      <a:pt x="5929" y="7219"/>
                      <a:pt x="4447" y="8384"/>
                      <a:pt x="3035" y="9606"/>
                    </a:cubicBezTo>
                    <a:cubicBezTo>
                      <a:pt x="13835" y="13100"/>
                      <a:pt x="13835" y="13100"/>
                      <a:pt x="13835" y="13100"/>
                    </a:cubicBezTo>
                    <a:cubicBezTo>
                      <a:pt x="13835" y="13100"/>
                      <a:pt x="1835" y="13100"/>
                      <a:pt x="1271" y="13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98" name="Freeform 8"/>
              <p:cNvSpPr/>
              <p:nvPr/>
            </p:nvSpPr>
            <p:spPr>
              <a:xfrm flipH="1">
                <a:off x="2826698" y="2666304"/>
                <a:ext cx="450496" cy="221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77" y="0"/>
                    </a:moveTo>
                    <a:lnTo>
                      <a:pt x="0" y="0"/>
                    </a:lnTo>
                    <a:lnTo>
                      <a:pt x="13730" y="21600"/>
                    </a:lnTo>
                    <a:lnTo>
                      <a:pt x="21600" y="15809"/>
                    </a:lnTo>
                    <a:lnTo>
                      <a:pt x="937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99" name="Freeform 9"/>
              <p:cNvSpPr/>
              <p:nvPr/>
            </p:nvSpPr>
            <p:spPr>
              <a:xfrm flipH="1">
                <a:off x="1442186" y="2487800"/>
                <a:ext cx="1466581" cy="64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6" h="21600" fill="norm" stroke="1" extrusionOk="0">
                    <a:moveTo>
                      <a:pt x="21391" y="9459"/>
                    </a:moveTo>
                    <a:cubicBezTo>
                      <a:pt x="16988" y="9800"/>
                      <a:pt x="16988" y="9800"/>
                      <a:pt x="16988" y="9800"/>
                    </a:cubicBezTo>
                    <a:cubicBezTo>
                      <a:pt x="16664" y="12092"/>
                      <a:pt x="16664" y="12092"/>
                      <a:pt x="16664" y="12092"/>
                    </a:cubicBezTo>
                    <a:cubicBezTo>
                      <a:pt x="18216" y="13652"/>
                      <a:pt x="18216" y="13652"/>
                      <a:pt x="18216" y="13652"/>
                    </a:cubicBezTo>
                    <a:cubicBezTo>
                      <a:pt x="15968" y="13067"/>
                      <a:pt x="15968" y="13067"/>
                      <a:pt x="15968" y="13067"/>
                    </a:cubicBezTo>
                    <a:cubicBezTo>
                      <a:pt x="16779" y="8679"/>
                      <a:pt x="16779" y="8679"/>
                      <a:pt x="16779" y="8679"/>
                    </a:cubicBezTo>
                    <a:cubicBezTo>
                      <a:pt x="21299" y="7996"/>
                      <a:pt x="21299" y="7996"/>
                      <a:pt x="21299" y="7996"/>
                    </a:cubicBezTo>
                    <a:cubicBezTo>
                      <a:pt x="21136" y="6241"/>
                      <a:pt x="20928" y="4535"/>
                      <a:pt x="20650" y="2877"/>
                    </a:cubicBezTo>
                    <a:cubicBezTo>
                      <a:pt x="20488" y="1950"/>
                      <a:pt x="20302" y="975"/>
                      <a:pt x="20070" y="0"/>
                    </a:cubicBezTo>
                    <a:cubicBezTo>
                      <a:pt x="15852" y="6534"/>
                      <a:pt x="15852" y="6534"/>
                      <a:pt x="15852" y="6534"/>
                    </a:cubicBezTo>
                    <a:cubicBezTo>
                      <a:pt x="12260" y="4242"/>
                      <a:pt x="12260" y="4242"/>
                      <a:pt x="12260" y="4242"/>
                    </a:cubicBezTo>
                    <a:cubicBezTo>
                      <a:pt x="8668" y="8630"/>
                      <a:pt x="8668" y="8630"/>
                      <a:pt x="8668" y="8630"/>
                    </a:cubicBezTo>
                    <a:cubicBezTo>
                      <a:pt x="4589" y="8386"/>
                      <a:pt x="4589" y="8386"/>
                      <a:pt x="4589" y="8386"/>
                    </a:cubicBezTo>
                    <a:cubicBezTo>
                      <a:pt x="4403" y="12238"/>
                      <a:pt x="4403" y="12238"/>
                      <a:pt x="4403" y="12238"/>
                    </a:cubicBezTo>
                    <a:cubicBezTo>
                      <a:pt x="7115" y="14433"/>
                      <a:pt x="7115" y="14433"/>
                      <a:pt x="7115" y="14433"/>
                    </a:cubicBezTo>
                    <a:cubicBezTo>
                      <a:pt x="6837" y="16627"/>
                      <a:pt x="6837" y="16627"/>
                      <a:pt x="6837" y="16627"/>
                    </a:cubicBezTo>
                    <a:cubicBezTo>
                      <a:pt x="4728" y="15213"/>
                      <a:pt x="4728" y="15213"/>
                      <a:pt x="4728" y="15213"/>
                    </a:cubicBezTo>
                    <a:cubicBezTo>
                      <a:pt x="1344" y="12238"/>
                      <a:pt x="1344" y="12238"/>
                      <a:pt x="1344" y="12238"/>
                    </a:cubicBezTo>
                    <a:cubicBezTo>
                      <a:pt x="0" y="13799"/>
                      <a:pt x="0" y="13799"/>
                      <a:pt x="0" y="13799"/>
                    </a:cubicBezTo>
                    <a:cubicBezTo>
                      <a:pt x="0" y="18626"/>
                      <a:pt x="0" y="18626"/>
                      <a:pt x="0" y="18626"/>
                    </a:cubicBezTo>
                    <a:cubicBezTo>
                      <a:pt x="2086" y="21600"/>
                      <a:pt x="2086" y="21600"/>
                      <a:pt x="2086" y="21600"/>
                    </a:cubicBezTo>
                    <a:cubicBezTo>
                      <a:pt x="8598" y="21600"/>
                      <a:pt x="8598" y="21600"/>
                      <a:pt x="8598" y="21600"/>
                    </a:cubicBezTo>
                    <a:cubicBezTo>
                      <a:pt x="9803" y="15944"/>
                      <a:pt x="9803" y="15944"/>
                      <a:pt x="9803" y="15944"/>
                    </a:cubicBezTo>
                    <a:cubicBezTo>
                      <a:pt x="8436" y="12287"/>
                      <a:pt x="8436" y="12287"/>
                      <a:pt x="8436" y="12287"/>
                    </a:cubicBezTo>
                    <a:cubicBezTo>
                      <a:pt x="12330" y="12628"/>
                      <a:pt x="12330" y="12628"/>
                      <a:pt x="12330" y="12628"/>
                    </a:cubicBezTo>
                    <a:cubicBezTo>
                      <a:pt x="10591" y="16139"/>
                      <a:pt x="10591" y="16139"/>
                      <a:pt x="10591" y="16139"/>
                    </a:cubicBezTo>
                    <a:cubicBezTo>
                      <a:pt x="12585" y="16285"/>
                      <a:pt x="12585" y="16285"/>
                      <a:pt x="12585" y="16285"/>
                    </a:cubicBezTo>
                    <a:cubicBezTo>
                      <a:pt x="15157" y="14189"/>
                      <a:pt x="15157" y="14189"/>
                      <a:pt x="15157" y="14189"/>
                    </a:cubicBezTo>
                    <a:cubicBezTo>
                      <a:pt x="16988" y="17504"/>
                      <a:pt x="16988" y="17504"/>
                      <a:pt x="16988" y="17504"/>
                    </a:cubicBezTo>
                    <a:cubicBezTo>
                      <a:pt x="21438" y="17358"/>
                      <a:pt x="21438" y="17358"/>
                      <a:pt x="21438" y="17358"/>
                    </a:cubicBezTo>
                    <a:cubicBezTo>
                      <a:pt x="21600" y="14823"/>
                      <a:pt x="21577" y="12092"/>
                      <a:pt x="21391" y="94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00" name="Freeform 10"/>
              <p:cNvSpPr/>
              <p:nvPr/>
            </p:nvSpPr>
            <p:spPr>
              <a:xfrm flipH="1">
                <a:off x="2070637" y="3171263"/>
                <a:ext cx="387636" cy="27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940"/>
                    </a:moveTo>
                    <a:cubicBezTo>
                      <a:pt x="13873" y="21600"/>
                      <a:pt x="13873" y="21600"/>
                      <a:pt x="13873" y="21600"/>
                    </a:cubicBezTo>
                    <a:cubicBezTo>
                      <a:pt x="21600" y="16963"/>
                      <a:pt x="21600" y="16963"/>
                      <a:pt x="21600" y="16963"/>
                    </a:cubicBezTo>
                    <a:cubicBezTo>
                      <a:pt x="9746" y="0"/>
                      <a:pt x="9746" y="0"/>
                      <a:pt x="9746" y="0"/>
                    </a:cubicBezTo>
                    <a:cubicBezTo>
                      <a:pt x="9746" y="0"/>
                      <a:pt x="1756" y="2940"/>
                      <a:pt x="0" y="29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01" name="Freeform 11"/>
              <p:cNvSpPr/>
              <p:nvPr/>
            </p:nvSpPr>
            <p:spPr>
              <a:xfrm flipH="1">
                <a:off x="1798245" y="3015272"/>
                <a:ext cx="450496" cy="229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76"/>
                    </a:moveTo>
                    <a:lnTo>
                      <a:pt x="6698" y="21600"/>
                    </a:lnTo>
                    <a:lnTo>
                      <a:pt x="21600" y="15558"/>
                    </a:lnTo>
                    <a:lnTo>
                      <a:pt x="21600" y="0"/>
                    </a:lnTo>
                    <a:lnTo>
                      <a:pt x="2344" y="0"/>
                    </a:lnTo>
                    <a:lnTo>
                      <a:pt x="0" y="1087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02" name="Freeform 12"/>
              <p:cNvSpPr/>
              <p:nvPr/>
            </p:nvSpPr>
            <p:spPr>
              <a:xfrm flipH="1">
                <a:off x="1943172" y="2058426"/>
                <a:ext cx="401605" cy="511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85" y="12395"/>
                    </a:moveTo>
                    <a:cubicBezTo>
                      <a:pt x="10290" y="20434"/>
                      <a:pt x="10290" y="20434"/>
                      <a:pt x="10290" y="20434"/>
                    </a:cubicBezTo>
                    <a:cubicBezTo>
                      <a:pt x="14542" y="21600"/>
                      <a:pt x="14542" y="21600"/>
                      <a:pt x="14542" y="21600"/>
                    </a:cubicBezTo>
                    <a:cubicBezTo>
                      <a:pt x="21005" y="14605"/>
                      <a:pt x="21005" y="14605"/>
                      <a:pt x="21005" y="14605"/>
                    </a:cubicBezTo>
                    <a:cubicBezTo>
                      <a:pt x="21600" y="3068"/>
                      <a:pt x="21600" y="3068"/>
                      <a:pt x="21600" y="3068"/>
                    </a:cubicBezTo>
                    <a:cubicBezTo>
                      <a:pt x="21430" y="3007"/>
                      <a:pt x="21345" y="2945"/>
                      <a:pt x="21175" y="2945"/>
                    </a:cubicBezTo>
                    <a:cubicBezTo>
                      <a:pt x="17348" y="1657"/>
                      <a:pt x="13266" y="675"/>
                      <a:pt x="9099" y="0"/>
                    </a:cubicBezTo>
                    <a:cubicBezTo>
                      <a:pt x="0" y="9941"/>
                      <a:pt x="0" y="9941"/>
                      <a:pt x="0" y="9941"/>
                    </a:cubicBezTo>
                    <a:lnTo>
                      <a:pt x="10885" y="1239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03" name="Freeform 13"/>
              <p:cNvSpPr/>
              <p:nvPr/>
            </p:nvSpPr>
            <p:spPr>
              <a:xfrm flipH="1">
                <a:off x="1586967" y="2196726"/>
                <a:ext cx="354461" cy="395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12" y="10562"/>
                    </a:moveTo>
                    <a:cubicBezTo>
                      <a:pt x="0" y="15326"/>
                      <a:pt x="0" y="15326"/>
                      <a:pt x="0" y="15326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7872" y="21600"/>
                      <a:pt x="7872" y="21600"/>
                      <a:pt x="7872" y="21600"/>
                    </a:cubicBezTo>
                    <a:cubicBezTo>
                      <a:pt x="21600" y="12071"/>
                      <a:pt x="21600" y="12071"/>
                      <a:pt x="21600" y="12071"/>
                    </a:cubicBezTo>
                    <a:cubicBezTo>
                      <a:pt x="17952" y="7544"/>
                      <a:pt x="13152" y="3335"/>
                      <a:pt x="7392" y="0"/>
                    </a:cubicBezTo>
                    <a:cubicBezTo>
                      <a:pt x="3936" y="2621"/>
                      <a:pt x="3936" y="2621"/>
                      <a:pt x="3936" y="2621"/>
                    </a:cubicBezTo>
                    <a:lnTo>
                      <a:pt x="4512" y="1056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04" name="Freeform 14"/>
              <p:cNvSpPr/>
              <p:nvPr/>
            </p:nvSpPr>
            <p:spPr>
              <a:xfrm flipH="1">
                <a:off x="2222548" y="2029390"/>
                <a:ext cx="768285" cy="763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67" fill="norm" stroke="1" extrusionOk="0">
                    <a:moveTo>
                      <a:pt x="14267" y="11422"/>
                    </a:moveTo>
                    <a:cubicBezTo>
                      <a:pt x="12267" y="12280"/>
                      <a:pt x="12267" y="12280"/>
                      <a:pt x="12267" y="12280"/>
                    </a:cubicBezTo>
                    <a:cubicBezTo>
                      <a:pt x="5511" y="10157"/>
                      <a:pt x="5511" y="10157"/>
                      <a:pt x="5511" y="10157"/>
                    </a:cubicBezTo>
                    <a:cubicBezTo>
                      <a:pt x="4311" y="12280"/>
                      <a:pt x="4311" y="12280"/>
                      <a:pt x="4311" y="12280"/>
                    </a:cubicBezTo>
                    <a:cubicBezTo>
                      <a:pt x="6044" y="13464"/>
                      <a:pt x="6044" y="13464"/>
                      <a:pt x="6044" y="13464"/>
                    </a:cubicBezTo>
                    <a:cubicBezTo>
                      <a:pt x="5511" y="15261"/>
                      <a:pt x="5511" y="15261"/>
                      <a:pt x="5511" y="15261"/>
                    </a:cubicBezTo>
                    <a:cubicBezTo>
                      <a:pt x="2267" y="14240"/>
                      <a:pt x="2267" y="14240"/>
                      <a:pt x="2267" y="14240"/>
                    </a:cubicBezTo>
                    <a:cubicBezTo>
                      <a:pt x="0" y="17915"/>
                      <a:pt x="0" y="17915"/>
                      <a:pt x="0" y="17915"/>
                    </a:cubicBezTo>
                    <a:cubicBezTo>
                      <a:pt x="5333" y="21467"/>
                      <a:pt x="5333" y="21467"/>
                      <a:pt x="5333" y="21467"/>
                    </a:cubicBezTo>
                    <a:cubicBezTo>
                      <a:pt x="9244" y="20038"/>
                      <a:pt x="9244" y="20038"/>
                      <a:pt x="9244" y="20038"/>
                    </a:cubicBezTo>
                    <a:cubicBezTo>
                      <a:pt x="10756" y="15832"/>
                      <a:pt x="10756" y="15832"/>
                      <a:pt x="10756" y="15832"/>
                    </a:cubicBezTo>
                    <a:cubicBezTo>
                      <a:pt x="12267" y="16445"/>
                      <a:pt x="12267" y="16445"/>
                      <a:pt x="12267" y="16445"/>
                    </a:cubicBezTo>
                    <a:cubicBezTo>
                      <a:pt x="12267" y="17751"/>
                      <a:pt x="12267" y="17751"/>
                      <a:pt x="12267" y="17751"/>
                    </a:cubicBezTo>
                    <a:cubicBezTo>
                      <a:pt x="20311" y="17261"/>
                      <a:pt x="20311" y="17261"/>
                      <a:pt x="20311" y="17261"/>
                    </a:cubicBezTo>
                    <a:cubicBezTo>
                      <a:pt x="21600" y="13954"/>
                      <a:pt x="21600" y="13954"/>
                      <a:pt x="21600" y="13954"/>
                    </a:cubicBezTo>
                    <a:cubicBezTo>
                      <a:pt x="21600" y="10238"/>
                      <a:pt x="21600" y="10238"/>
                      <a:pt x="21600" y="10238"/>
                    </a:cubicBezTo>
                    <a:cubicBezTo>
                      <a:pt x="15378" y="8442"/>
                      <a:pt x="15378" y="8442"/>
                      <a:pt x="15378" y="8442"/>
                    </a:cubicBezTo>
                    <a:cubicBezTo>
                      <a:pt x="17467" y="5747"/>
                      <a:pt x="17467" y="5747"/>
                      <a:pt x="17467" y="5747"/>
                    </a:cubicBezTo>
                    <a:cubicBezTo>
                      <a:pt x="20000" y="2072"/>
                      <a:pt x="20000" y="2072"/>
                      <a:pt x="20000" y="2072"/>
                    </a:cubicBezTo>
                    <a:cubicBezTo>
                      <a:pt x="17422" y="71"/>
                      <a:pt x="17422" y="71"/>
                      <a:pt x="17422" y="71"/>
                    </a:cubicBezTo>
                    <a:cubicBezTo>
                      <a:pt x="14133" y="-133"/>
                      <a:pt x="10800" y="112"/>
                      <a:pt x="7644" y="724"/>
                    </a:cubicBezTo>
                    <a:cubicBezTo>
                      <a:pt x="7556" y="7748"/>
                      <a:pt x="7556" y="7748"/>
                      <a:pt x="7556" y="7748"/>
                    </a:cubicBezTo>
                    <a:lnTo>
                      <a:pt x="14267" y="1142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05" name="Oval 15"/>
              <p:cNvSpPr/>
              <p:nvPr/>
            </p:nvSpPr>
            <p:spPr>
              <a:xfrm flipH="1">
                <a:off x="1153934" y="742962"/>
                <a:ext cx="555263" cy="509785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06" name="Oval 16"/>
              <p:cNvSpPr/>
              <p:nvPr/>
            </p:nvSpPr>
            <p:spPr>
              <a:xfrm flipH="1">
                <a:off x="2856381" y="1448938"/>
                <a:ext cx="481927" cy="445459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07" name="Oval 17"/>
              <p:cNvSpPr/>
              <p:nvPr/>
            </p:nvSpPr>
            <p:spPr>
              <a:xfrm flipH="1">
                <a:off x="1876819" y="-1"/>
                <a:ext cx="323031" cy="299117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08" name="Oval 18"/>
              <p:cNvSpPr/>
              <p:nvPr/>
            </p:nvSpPr>
            <p:spPr>
              <a:xfrm flipH="1">
                <a:off x="3678794" y="3713207"/>
                <a:ext cx="291601" cy="266955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09" name="Oval 19"/>
              <p:cNvSpPr/>
              <p:nvPr/>
            </p:nvSpPr>
            <p:spPr>
              <a:xfrm flipH="1">
                <a:off x="1646333" y="1357274"/>
                <a:ext cx="551771" cy="509785"/>
              </a:xfrm>
              <a:prstGeom prst="ellipse">
                <a:avLst/>
              </a:pr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10" name="Oval 20"/>
              <p:cNvSpPr/>
              <p:nvPr/>
            </p:nvSpPr>
            <p:spPr>
              <a:xfrm flipH="1">
                <a:off x="1014245" y="3076381"/>
                <a:ext cx="310809" cy="287861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11" name="Oval 21"/>
              <p:cNvSpPr/>
              <p:nvPr/>
            </p:nvSpPr>
            <p:spPr>
              <a:xfrm flipH="1">
                <a:off x="2309852" y="136691"/>
                <a:ext cx="431289" cy="397215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12" name="Oval 22"/>
              <p:cNvSpPr/>
              <p:nvPr/>
            </p:nvSpPr>
            <p:spPr>
              <a:xfrm flipH="1">
                <a:off x="3287667" y="680245"/>
                <a:ext cx="385891" cy="353795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13" name="Oval 23"/>
              <p:cNvSpPr/>
              <p:nvPr/>
            </p:nvSpPr>
            <p:spPr>
              <a:xfrm flipH="1">
                <a:off x="1269177" y="3880455"/>
                <a:ext cx="429543" cy="397215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14" name="Oval 25"/>
              <p:cNvSpPr/>
              <p:nvPr/>
            </p:nvSpPr>
            <p:spPr>
              <a:xfrm flipH="1">
                <a:off x="4307391" y="2708116"/>
                <a:ext cx="447005" cy="410079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15" name="Oval 26"/>
              <p:cNvSpPr/>
              <p:nvPr/>
            </p:nvSpPr>
            <p:spPr>
              <a:xfrm flipH="1">
                <a:off x="750585" y="3557217"/>
                <a:ext cx="431289" cy="397215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16" name="Oval 27"/>
              <p:cNvSpPr/>
              <p:nvPr/>
            </p:nvSpPr>
            <p:spPr>
              <a:xfrm flipH="1">
                <a:off x="4302151" y="1048510"/>
                <a:ext cx="343985" cy="316807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17" name="Oval 28"/>
              <p:cNvSpPr/>
              <p:nvPr/>
            </p:nvSpPr>
            <p:spPr>
              <a:xfrm flipH="1">
                <a:off x="4349298" y="1489141"/>
                <a:ext cx="537801" cy="496919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18" name="Oval 29"/>
              <p:cNvSpPr/>
              <p:nvPr/>
            </p:nvSpPr>
            <p:spPr>
              <a:xfrm flipH="1">
                <a:off x="628358" y="1124093"/>
                <a:ext cx="429543" cy="395607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19" name="Oval 30"/>
              <p:cNvSpPr/>
              <p:nvPr/>
            </p:nvSpPr>
            <p:spPr>
              <a:xfrm flipH="1">
                <a:off x="694710" y="1667646"/>
                <a:ext cx="323031" cy="299117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20" name="Freeform 31"/>
              <p:cNvSpPr/>
              <p:nvPr/>
            </p:nvSpPr>
            <p:spPr>
              <a:xfrm flipH="1">
                <a:off x="3891113" y="556167"/>
                <a:ext cx="429209" cy="396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95" h="18906" fill="norm" stroke="1" extrusionOk="0">
                    <a:moveTo>
                      <a:pt x="17755" y="13934"/>
                    </a:moveTo>
                    <a:cubicBezTo>
                      <a:pt x="15332" y="18503"/>
                      <a:pt x="9585" y="20234"/>
                      <a:pt x="5016" y="17811"/>
                    </a:cubicBezTo>
                    <a:cubicBezTo>
                      <a:pt x="378" y="15319"/>
                      <a:pt x="-1353" y="9642"/>
                      <a:pt x="1139" y="5003"/>
                    </a:cubicBezTo>
                    <a:cubicBezTo>
                      <a:pt x="3562" y="434"/>
                      <a:pt x="9309" y="-1366"/>
                      <a:pt x="13878" y="1126"/>
                    </a:cubicBezTo>
                    <a:cubicBezTo>
                      <a:pt x="18516" y="3549"/>
                      <a:pt x="20247" y="9296"/>
                      <a:pt x="17755" y="1393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21" name="Freeform 32"/>
              <p:cNvSpPr/>
              <p:nvPr/>
            </p:nvSpPr>
            <p:spPr>
              <a:xfrm flipH="1">
                <a:off x="3886930" y="3135608"/>
                <a:ext cx="617423" cy="566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6" h="18916" fill="norm" stroke="1" extrusionOk="0">
                    <a:moveTo>
                      <a:pt x="17783" y="13907"/>
                    </a:moveTo>
                    <a:cubicBezTo>
                      <a:pt x="15313" y="18519"/>
                      <a:pt x="9598" y="20266"/>
                      <a:pt x="4997" y="17790"/>
                    </a:cubicBezTo>
                    <a:cubicBezTo>
                      <a:pt x="396" y="15364"/>
                      <a:pt x="-1347" y="9636"/>
                      <a:pt x="1123" y="5025"/>
                    </a:cubicBezTo>
                    <a:cubicBezTo>
                      <a:pt x="3593" y="413"/>
                      <a:pt x="9308" y="-1334"/>
                      <a:pt x="13909" y="1093"/>
                    </a:cubicBezTo>
                    <a:cubicBezTo>
                      <a:pt x="18510" y="3568"/>
                      <a:pt x="20253" y="9296"/>
                      <a:pt x="17783" y="13907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22" name="Freeform 33"/>
              <p:cNvSpPr/>
              <p:nvPr/>
            </p:nvSpPr>
            <p:spPr>
              <a:xfrm flipH="1">
                <a:off x="3" y="1966982"/>
                <a:ext cx="615894" cy="5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6" h="18906" fill="norm" stroke="1" extrusionOk="0">
                    <a:moveTo>
                      <a:pt x="17783" y="13909"/>
                    </a:moveTo>
                    <a:cubicBezTo>
                      <a:pt x="15313" y="18510"/>
                      <a:pt x="9598" y="20253"/>
                      <a:pt x="4997" y="17783"/>
                    </a:cubicBezTo>
                    <a:cubicBezTo>
                      <a:pt x="396" y="15313"/>
                      <a:pt x="-1347" y="9598"/>
                      <a:pt x="1123" y="4997"/>
                    </a:cubicBezTo>
                    <a:cubicBezTo>
                      <a:pt x="3593" y="396"/>
                      <a:pt x="9308" y="-1347"/>
                      <a:pt x="13909" y="1123"/>
                    </a:cubicBezTo>
                    <a:cubicBezTo>
                      <a:pt x="18510" y="3593"/>
                      <a:pt x="20253" y="9308"/>
                      <a:pt x="17783" y="13909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23" name="Freeform 34"/>
              <p:cNvSpPr/>
              <p:nvPr/>
            </p:nvSpPr>
            <p:spPr>
              <a:xfrm flipH="1">
                <a:off x="670502" y="2251622"/>
                <a:ext cx="615039" cy="566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26" h="18926" fill="norm" stroke="1" extrusionOk="0">
                    <a:moveTo>
                      <a:pt x="17801" y="13940"/>
                    </a:moveTo>
                    <a:cubicBezTo>
                      <a:pt x="15326" y="18551"/>
                      <a:pt x="9598" y="20250"/>
                      <a:pt x="4987" y="17823"/>
                    </a:cubicBezTo>
                    <a:cubicBezTo>
                      <a:pt x="376" y="15348"/>
                      <a:pt x="-1323" y="9620"/>
                      <a:pt x="1104" y="5009"/>
                    </a:cubicBezTo>
                    <a:cubicBezTo>
                      <a:pt x="3579" y="397"/>
                      <a:pt x="9307" y="-1350"/>
                      <a:pt x="13918" y="1126"/>
                    </a:cubicBezTo>
                    <a:cubicBezTo>
                      <a:pt x="18530" y="3601"/>
                      <a:pt x="20277" y="9329"/>
                      <a:pt x="17801" y="13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24" name="Freeform 35"/>
              <p:cNvSpPr/>
              <p:nvPr/>
            </p:nvSpPr>
            <p:spPr>
              <a:xfrm flipH="1">
                <a:off x="4273447" y="2141341"/>
                <a:ext cx="459523" cy="423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8" h="18948" fill="norm" stroke="1" extrusionOk="0">
                    <a:moveTo>
                      <a:pt x="17813" y="13952"/>
                    </a:moveTo>
                    <a:cubicBezTo>
                      <a:pt x="15405" y="18571"/>
                      <a:pt x="9615" y="20263"/>
                      <a:pt x="4996" y="17856"/>
                    </a:cubicBezTo>
                    <a:cubicBezTo>
                      <a:pt x="377" y="15383"/>
                      <a:pt x="-1315" y="9593"/>
                      <a:pt x="1092" y="4974"/>
                    </a:cubicBezTo>
                    <a:cubicBezTo>
                      <a:pt x="3565" y="355"/>
                      <a:pt x="9355" y="-1337"/>
                      <a:pt x="13974" y="1135"/>
                    </a:cubicBezTo>
                    <a:cubicBezTo>
                      <a:pt x="18593" y="3608"/>
                      <a:pt x="20285" y="9333"/>
                      <a:pt x="17813" y="139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25" name="Freeform 36"/>
              <p:cNvSpPr/>
              <p:nvPr/>
            </p:nvSpPr>
            <p:spPr>
              <a:xfrm flipH="1">
                <a:off x="2692757" y="797338"/>
                <a:ext cx="470735" cy="432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7" h="18932" fill="norm" stroke="1" extrusionOk="0">
                    <a:moveTo>
                      <a:pt x="17790" y="13924"/>
                    </a:moveTo>
                    <a:cubicBezTo>
                      <a:pt x="15319" y="18562"/>
                      <a:pt x="9618" y="20277"/>
                      <a:pt x="4994" y="17799"/>
                    </a:cubicBezTo>
                    <a:cubicBezTo>
                      <a:pt x="370" y="15385"/>
                      <a:pt x="-1340" y="9604"/>
                      <a:pt x="1130" y="5030"/>
                    </a:cubicBezTo>
                    <a:cubicBezTo>
                      <a:pt x="3601" y="392"/>
                      <a:pt x="9302" y="-1323"/>
                      <a:pt x="13926" y="1091"/>
                    </a:cubicBezTo>
                    <a:cubicBezTo>
                      <a:pt x="18486" y="3569"/>
                      <a:pt x="20260" y="9350"/>
                      <a:pt x="17790" y="13924"/>
                    </a:cubicBezTo>
                    <a:close/>
                  </a:path>
                </a:pathLst>
              </a:custGeom>
              <a:solidFill>
                <a:srgbClr val="44546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26" name="Freeform 37"/>
              <p:cNvSpPr/>
              <p:nvPr/>
            </p:nvSpPr>
            <p:spPr>
              <a:xfrm flipH="1">
                <a:off x="2338339" y="1426929"/>
                <a:ext cx="381301" cy="35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4" h="18944" fill="norm" stroke="1" extrusionOk="0">
                    <a:moveTo>
                      <a:pt x="17846" y="13933"/>
                    </a:moveTo>
                    <a:cubicBezTo>
                      <a:pt x="15342" y="18550"/>
                      <a:pt x="9629" y="20272"/>
                      <a:pt x="5011" y="17846"/>
                    </a:cubicBezTo>
                    <a:cubicBezTo>
                      <a:pt x="394" y="15342"/>
                      <a:pt x="-1328" y="9629"/>
                      <a:pt x="1098" y="5011"/>
                    </a:cubicBezTo>
                    <a:cubicBezTo>
                      <a:pt x="3602" y="394"/>
                      <a:pt x="9315" y="-1328"/>
                      <a:pt x="13933" y="1098"/>
                    </a:cubicBezTo>
                    <a:cubicBezTo>
                      <a:pt x="18550" y="3602"/>
                      <a:pt x="20272" y="9315"/>
                      <a:pt x="17846" y="13933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27" name="Freeform 38"/>
              <p:cNvSpPr/>
              <p:nvPr/>
            </p:nvSpPr>
            <p:spPr>
              <a:xfrm flipH="1">
                <a:off x="1953063" y="599296"/>
                <a:ext cx="530213" cy="487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1" h="18915" fill="norm" stroke="1" extrusionOk="0">
                    <a:moveTo>
                      <a:pt x="17776" y="13931"/>
                    </a:moveTo>
                    <a:cubicBezTo>
                      <a:pt x="15301" y="18499"/>
                      <a:pt x="9620" y="20247"/>
                      <a:pt x="5007" y="17822"/>
                    </a:cubicBezTo>
                    <a:cubicBezTo>
                      <a:pt x="395" y="15340"/>
                      <a:pt x="-1349" y="9588"/>
                      <a:pt x="1126" y="5020"/>
                    </a:cubicBezTo>
                    <a:cubicBezTo>
                      <a:pt x="3545" y="395"/>
                      <a:pt x="9282" y="-1353"/>
                      <a:pt x="13895" y="1128"/>
                    </a:cubicBezTo>
                    <a:cubicBezTo>
                      <a:pt x="18507" y="3554"/>
                      <a:pt x="20251" y="9306"/>
                      <a:pt x="17776" y="13931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28" name="Freeform 39"/>
              <p:cNvSpPr/>
              <p:nvPr/>
            </p:nvSpPr>
            <p:spPr>
              <a:xfrm flipH="1">
                <a:off x="3575216" y="1974187"/>
                <a:ext cx="531935" cy="488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8" h="18908" fill="norm" stroke="1" extrusionOk="0">
                    <a:moveTo>
                      <a:pt x="17785" y="13914"/>
                    </a:moveTo>
                    <a:cubicBezTo>
                      <a:pt x="15317" y="18515"/>
                      <a:pt x="9594" y="20254"/>
                      <a:pt x="4994" y="17785"/>
                    </a:cubicBezTo>
                    <a:cubicBezTo>
                      <a:pt x="393" y="15317"/>
                      <a:pt x="-1346" y="9594"/>
                      <a:pt x="1123" y="4994"/>
                    </a:cubicBezTo>
                    <a:cubicBezTo>
                      <a:pt x="3591" y="393"/>
                      <a:pt x="9314" y="-1346"/>
                      <a:pt x="13914" y="1123"/>
                    </a:cubicBezTo>
                    <a:cubicBezTo>
                      <a:pt x="18515" y="3535"/>
                      <a:pt x="20254" y="9314"/>
                      <a:pt x="17785" y="1391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29" name="Freeform 40"/>
              <p:cNvSpPr/>
              <p:nvPr/>
            </p:nvSpPr>
            <p:spPr>
              <a:xfrm flipH="1">
                <a:off x="3615270" y="1223987"/>
                <a:ext cx="561831" cy="517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8" h="18903" fill="norm" stroke="1" extrusionOk="0">
                    <a:moveTo>
                      <a:pt x="17822" y="13874"/>
                    </a:moveTo>
                    <a:cubicBezTo>
                      <a:pt x="15374" y="18492"/>
                      <a:pt x="9629" y="20243"/>
                      <a:pt x="5000" y="17802"/>
                    </a:cubicBezTo>
                    <a:cubicBezTo>
                      <a:pt x="371" y="15307"/>
                      <a:pt x="-1331" y="9576"/>
                      <a:pt x="1116" y="5012"/>
                    </a:cubicBezTo>
                    <a:cubicBezTo>
                      <a:pt x="3564" y="394"/>
                      <a:pt x="9309" y="-1357"/>
                      <a:pt x="13938" y="1137"/>
                    </a:cubicBezTo>
                    <a:cubicBezTo>
                      <a:pt x="18567" y="3579"/>
                      <a:pt x="20269" y="9310"/>
                      <a:pt x="17822" y="1387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30" name="Freeform 41"/>
              <p:cNvSpPr/>
              <p:nvPr/>
            </p:nvSpPr>
            <p:spPr>
              <a:xfrm flipH="1">
                <a:off x="2904265" y="21609"/>
                <a:ext cx="527567" cy="485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81" h="19481" fill="norm" stroke="1" extrusionOk="0">
                    <a:moveTo>
                      <a:pt x="16862" y="16395"/>
                    </a:moveTo>
                    <a:cubicBezTo>
                      <a:pt x="13184" y="20306"/>
                      <a:pt x="6996" y="20540"/>
                      <a:pt x="3085" y="16862"/>
                    </a:cubicBezTo>
                    <a:cubicBezTo>
                      <a:pt x="-826" y="13184"/>
                      <a:pt x="-1060" y="6996"/>
                      <a:pt x="2618" y="3085"/>
                    </a:cubicBezTo>
                    <a:cubicBezTo>
                      <a:pt x="6296" y="-826"/>
                      <a:pt x="12484" y="-1060"/>
                      <a:pt x="16395" y="2618"/>
                    </a:cubicBezTo>
                    <a:cubicBezTo>
                      <a:pt x="20306" y="6296"/>
                      <a:pt x="20540" y="12425"/>
                      <a:pt x="16862" y="1639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31" name="Freeform 42"/>
              <p:cNvSpPr/>
              <p:nvPr/>
            </p:nvSpPr>
            <p:spPr>
              <a:xfrm flipH="1">
                <a:off x="107349" y="1362294"/>
                <a:ext cx="525661" cy="4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3" h="18938" fill="norm" stroke="1" extrusionOk="0">
                    <a:moveTo>
                      <a:pt x="17767" y="13904"/>
                    </a:moveTo>
                    <a:cubicBezTo>
                      <a:pt x="15329" y="18565"/>
                      <a:pt x="9603" y="20270"/>
                      <a:pt x="5011" y="17826"/>
                    </a:cubicBezTo>
                    <a:cubicBezTo>
                      <a:pt x="418" y="15382"/>
                      <a:pt x="-1339" y="9641"/>
                      <a:pt x="1099" y="4979"/>
                    </a:cubicBezTo>
                    <a:cubicBezTo>
                      <a:pt x="3593" y="375"/>
                      <a:pt x="9319" y="-1330"/>
                      <a:pt x="13911" y="1114"/>
                    </a:cubicBezTo>
                    <a:cubicBezTo>
                      <a:pt x="18504" y="3558"/>
                      <a:pt x="20261" y="9299"/>
                      <a:pt x="17767" y="1390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32" name="Freeform 43"/>
              <p:cNvSpPr/>
              <p:nvPr/>
            </p:nvSpPr>
            <p:spPr>
              <a:xfrm flipH="1">
                <a:off x="249667" y="2881304"/>
                <a:ext cx="525116" cy="485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8" h="18903" fill="norm" stroke="1" extrusionOk="0">
                    <a:moveTo>
                      <a:pt x="17824" y="13892"/>
                    </a:moveTo>
                    <a:cubicBezTo>
                      <a:pt x="15380" y="18485"/>
                      <a:pt x="9639" y="20242"/>
                      <a:pt x="5034" y="17804"/>
                    </a:cubicBezTo>
                    <a:cubicBezTo>
                      <a:pt x="373" y="15310"/>
                      <a:pt x="-1332" y="9584"/>
                      <a:pt x="1112" y="4992"/>
                    </a:cubicBezTo>
                    <a:cubicBezTo>
                      <a:pt x="3556" y="399"/>
                      <a:pt x="9297" y="-1358"/>
                      <a:pt x="13959" y="1136"/>
                    </a:cubicBezTo>
                    <a:cubicBezTo>
                      <a:pt x="18563" y="3574"/>
                      <a:pt x="20268" y="9300"/>
                      <a:pt x="17824" y="13892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33" name="Freeform 44"/>
              <p:cNvSpPr/>
              <p:nvPr/>
            </p:nvSpPr>
            <p:spPr>
              <a:xfrm flipH="1">
                <a:off x="1107352" y="1698396"/>
                <a:ext cx="525661" cy="483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3" h="18938" fill="norm" stroke="1" extrusionOk="0">
                    <a:moveTo>
                      <a:pt x="17804" y="13904"/>
                    </a:moveTo>
                    <a:cubicBezTo>
                      <a:pt x="15310" y="18565"/>
                      <a:pt x="9584" y="20270"/>
                      <a:pt x="4992" y="17826"/>
                    </a:cubicBezTo>
                    <a:cubicBezTo>
                      <a:pt x="399" y="15382"/>
                      <a:pt x="-1358" y="9641"/>
                      <a:pt x="1136" y="4979"/>
                    </a:cubicBezTo>
                    <a:cubicBezTo>
                      <a:pt x="3574" y="375"/>
                      <a:pt x="9300" y="-1330"/>
                      <a:pt x="13892" y="1114"/>
                    </a:cubicBezTo>
                    <a:cubicBezTo>
                      <a:pt x="18485" y="3558"/>
                      <a:pt x="20242" y="9299"/>
                      <a:pt x="17804" y="1390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34" name="Freeform 45"/>
              <p:cNvSpPr/>
              <p:nvPr/>
            </p:nvSpPr>
            <p:spPr>
              <a:xfrm flipH="1">
                <a:off x="743183" y="490102"/>
                <a:ext cx="443516" cy="408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8" h="18919" fill="norm" stroke="1" extrusionOk="0">
                    <a:moveTo>
                      <a:pt x="17811" y="13932"/>
                    </a:moveTo>
                    <a:cubicBezTo>
                      <a:pt x="15314" y="18522"/>
                      <a:pt x="9576" y="20277"/>
                      <a:pt x="4986" y="17780"/>
                    </a:cubicBezTo>
                    <a:cubicBezTo>
                      <a:pt x="396" y="15350"/>
                      <a:pt x="-1359" y="9612"/>
                      <a:pt x="1139" y="5022"/>
                    </a:cubicBezTo>
                    <a:cubicBezTo>
                      <a:pt x="3569" y="365"/>
                      <a:pt x="9306" y="-1323"/>
                      <a:pt x="13896" y="1107"/>
                    </a:cubicBezTo>
                    <a:cubicBezTo>
                      <a:pt x="18554" y="3605"/>
                      <a:pt x="20241" y="9275"/>
                      <a:pt x="17811" y="13932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35" name="Freeform 46"/>
              <p:cNvSpPr/>
              <p:nvPr/>
            </p:nvSpPr>
            <p:spPr>
              <a:xfrm flipH="1">
                <a:off x="1316883" y="166180"/>
                <a:ext cx="525662" cy="484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3" h="18903" fill="norm" stroke="1" extrusionOk="0">
                    <a:moveTo>
                      <a:pt x="17804" y="13911"/>
                    </a:moveTo>
                    <a:cubicBezTo>
                      <a:pt x="15310" y="18504"/>
                      <a:pt x="9584" y="20261"/>
                      <a:pt x="4992" y="17767"/>
                    </a:cubicBezTo>
                    <a:cubicBezTo>
                      <a:pt x="399" y="15329"/>
                      <a:pt x="-1358" y="9603"/>
                      <a:pt x="1136" y="5011"/>
                    </a:cubicBezTo>
                    <a:cubicBezTo>
                      <a:pt x="3574" y="418"/>
                      <a:pt x="9300" y="-1339"/>
                      <a:pt x="13892" y="1099"/>
                    </a:cubicBezTo>
                    <a:cubicBezTo>
                      <a:pt x="18485" y="3593"/>
                      <a:pt x="20242" y="9319"/>
                      <a:pt x="17804" y="13911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36" name="Freeform 47"/>
              <p:cNvSpPr/>
              <p:nvPr/>
            </p:nvSpPr>
            <p:spPr>
              <a:xfrm flipH="1">
                <a:off x="1442041" y="839451"/>
                <a:ext cx="155405" cy="247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2706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9600" y="0"/>
                      <a:pt x="0" y="5718"/>
                      <a:pt x="0" y="12706"/>
                    </a:cubicBezTo>
                    <a:cubicBezTo>
                      <a:pt x="0" y="16136"/>
                      <a:pt x="2400" y="19313"/>
                      <a:pt x="6327" y="21600"/>
                    </a:cubicBezTo>
                    <a:cubicBezTo>
                      <a:pt x="21600" y="12706"/>
                      <a:pt x="21600" y="12706"/>
                      <a:pt x="21600" y="127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37" name="Freeform 48"/>
              <p:cNvSpPr/>
              <p:nvPr/>
            </p:nvSpPr>
            <p:spPr>
              <a:xfrm flipH="1">
                <a:off x="1272669" y="1001874"/>
                <a:ext cx="267155" cy="143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273"/>
                    </a:moveTo>
                    <a:cubicBezTo>
                      <a:pt x="2301" y="19200"/>
                      <a:pt x="5496" y="21600"/>
                      <a:pt x="8947" y="21600"/>
                    </a:cubicBezTo>
                    <a:cubicBezTo>
                      <a:pt x="15976" y="21600"/>
                      <a:pt x="21600" y="12000"/>
                      <a:pt x="21600" y="0"/>
                    </a:cubicBezTo>
                    <a:cubicBezTo>
                      <a:pt x="8947" y="0"/>
                      <a:pt x="8947" y="0"/>
                      <a:pt x="8947" y="0"/>
                    </a:cubicBezTo>
                    <a:lnTo>
                      <a:pt x="0" y="1527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38" name="Freeform 49"/>
              <p:cNvSpPr/>
              <p:nvPr/>
            </p:nvSpPr>
            <p:spPr>
              <a:xfrm flipH="1">
                <a:off x="1265685" y="839451"/>
                <a:ext cx="155405" cy="146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9720"/>
                      <a:pt x="12000" y="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39" name="Freeform 50"/>
              <p:cNvSpPr/>
              <p:nvPr/>
            </p:nvSpPr>
            <p:spPr>
              <a:xfrm flipH="1">
                <a:off x="1122505" y="3182520"/>
                <a:ext cx="82068" cy="75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85" y="0"/>
                      <a:pt x="0" y="4985"/>
                      <a:pt x="0" y="10800"/>
                    </a:cubicBezTo>
                    <a:cubicBezTo>
                      <a:pt x="0" y="16615"/>
                      <a:pt x="4985" y="21600"/>
                      <a:pt x="10800" y="21600"/>
                    </a:cubicBezTo>
                    <a:cubicBezTo>
                      <a:pt x="17031" y="21600"/>
                      <a:pt x="21600" y="16615"/>
                      <a:pt x="21600" y="10800"/>
                    </a:cubicBezTo>
                    <a:cubicBezTo>
                      <a:pt x="21600" y="4985"/>
                      <a:pt x="17031" y="0"/>
                      <a:pt x="10800" y="0"/>
                    </a:cubicBezTo>
                    <a:close/>
                    <a:moveTo>
                      <a:pt x="10800" y="18692"/>
                    </a:moveTo>
                    <a:cubicBezTo>
                      <a:pt x="6646" y="18692"/>
                      <a:pt x="2908" y="15369"/>
                      <a:pt x="2908" y="10800"/>
                    </a:cubicBezTo>
                    <a:cubicBezTo>
                      <a:pt x="2908" y="6646"/>
                      <a:pt x="6646" y="2908"/>
                      <a:pt x="10800" y="2908"/>
                    </a:cubicBezTo>
                    <a:cubicBezTo>
                      <a:pt x="15369" y="2908"/>
                      <a:pt x="18692" y="6646"/>
                      <a:pt x="18692" y="10800"/>
                    </a:cubicBezTo>
                    <a:cubicBezTo>
                      <a:pt x="18692" y="15369"/>
                      <a:pt x="15369" y="18692"/>
                      <a:pt x="10800" y="186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40" name="Freeform 51"/>
              <p:cNvSpPr/>
              <p:nvPr/>
            </p:nvSpPr>
            <p:spPr>
              <a:xfrm flipH="1">
                <a:off x="1070121" y="3131058"/>
                <a:ext cx="192073" cy="176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57" y="0"/>
                      <a:pt x="0" y="4780"/>
                      <a:pt x="0" y="10800"/>
                    </a:cubicBezTo>
                    <a:cubicBezTo>
                      <a:pt x="0" y="16820"/>
                      <a:pt x="4957" y="21600"/>
                      <a:pt x="10800" y="21600"/>
                    </a:cubicBezTo>
                    <a:cubicBezTo>
                      <a:pt x="16820" y="21600"/>
                      <a:pt x="21600" y="16820"/>
                      <a:pt x="21600" y="10800"/>
                    </a:cubicBezTo>
                    <a:cubicBezTo>
                      <a:pt x="21600" y="4780"/>
                      <a:pt x="16820" y="0"/>
                      <a:pt x="10800" y="0"/>
                    </a:cubicBezTo>
                    <a:close/>
                    <a:moveTo>
                      <a:pt x="10977" y="16111"/>
                    </a:moveTo>
                    <a:cubicBezTo>
                      <a:pt x="8144" y="16111"/>
                      <a:pt x="5843" y="13810"/>
                      <a:pt x="5843" y="10977"/>
                    </a:cubicBezTo>
                    <a:cubicBezTo>
                      <a:pt x="5843" y="8144"/>
                      <a:pt x="8144" y="5843"/>
                      <a:pt x="10977" y="5843"/>
                    </a:cubicBezTo>
                    <a:cubicBezTo>
                      <a:pt x="13810" y="5843"/>
                      <a:pt x="16111" y="8144"/>
                      <a:pt x="16111" y="10977"/>
                    </a:cubicBezTo>
                    <a:cubicBezTo>
                      <a:pt x="16111" y="13810"/>
                      <a:pt x="13810" y="16111"/>
                      <a:pt x="10977" y="16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41" name="Freeform 52"/>
              <p:cNvSpPr/>
              <p:nvPr/>
            </p:nvSpPr>
            <p:spPr>
              <a:xfrm flipH="1">
                <a:off x="2580259" y="337792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6200"/>
                      <a:pt x="21600" y="16200"/>
                      <a:pt x="21600" y="10800"/>
                    </a:cubicBezTo>
                    <a:cubicBezTo>
                      <a:pt x="21600" y="5400"/>
                      <a:pt x="21600" y="0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42" name="Freeform 53"/>
              <p:cNvSpPr/>
              <p:nvPr/>
            </p:nvSpPr>
            <p:spPr>
              <a:xfrm flipH="1">
                <a:off x="2513907" y="277487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4320" y="21600"/>
                      <a:pt x="8640" y="21600"/>
                      <a:pt x="8640" y="21600"/>
                    </a:cubicBezTo>
                    <a:cubicBezTo>
                      <a:pt x="12960" y="21600"/>
                      <a:pt x="17280" y="2160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43" name="Freeform 54"/>
              <p:cNvSpPr/>
              <p:nvPr/>
            </p:nvSpPr>
            <p:spPr>
              <a:xfrm flipH="1">
                <a:off x="2448429" y="337792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400"/>
                      <a:pt x="0" y="10800"/>
                    </a:cubicBezTo>
                    <a:cubicBezTo>
                      <a:pt x="0" y="16200"/>
                      <a:pt x="0" y="16200"/>
                      <a:pt x="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44" name="Freeform 55"/>
              <p:cNvSpPr/>
              <p:nvPr/>
            </p:nvSpPr>
            <p:spPr>
              <a:xfrm flipH="1">
                <a:off x="2513907" y="398098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7280" y="0"/>
                      <a:pt x="12960" y="0"/>
                      <a:pt x="8640" y="0"/>
                    </a:cubicBezTo>
                    <a:cubicBezTo>
                      <a:pt x="8640" y="0"/>
                      <a:pt x="4320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45" name="Freeform 56"/>
              <p:cNvSpPr/>
              <p:nvPr/>
            </p:nvSpPr>
            <p:spPr>
              <a:xfrm flipH="1">
                <a:off x="2482716" y="292682"/>
                <a:ext cx="40163" cy="54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17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9059"/>
                    </a:lnTo>
                    <a:lnTo>
                      <a:pt x="2817" y="19059"/>
                    </a:lnTo>
                    <a:lnTo>
                      <a:pt x="281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46" name="Freeform 57"/>
              <p:cNvSpPr/>
              <p:nvPr/>
            </p:nvSpPr>
            <p:spPr>
              <a:xfrm flipH="1">
                <a:off x="2397158" y="218707"/>
                <a:ext cx="99529" cy="88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86" y="0"/>
                    </a:moveTo>
                    <a:cubicBezTo>
                      <a:pt x="5486" y="0"/>
                      <a:pt x="1714" y="2880"/>
                      <a:pt x="0" y="7200"/>
                    </a:cubicBezTo>
                    <a:cubicBezTo>
                      <a:pt x="7200" y="8640"/>
                      <a:pt x="13371" y="14400"/>
                      <a:pt x="16114" y="21600"/>
                    </a:cubicBezTo>
                    <a:cubicBezTo>
                      <a:pt x="19200" y="19440"/>
                      <a:pt x="21600" y="15840"/>
                      <a:pt x="21600" y="11520"/>
                    </a:cubicBezTo>
                    <a:cubicBezTo>
                      <a:pt x="21600" y="5040"/>
                      <a:pt x="16457" y="0"/>
                      <a:pt x="10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47" name="Freeform 58"/>
              <p:cNvSpPr/>
              <p:nvPr/>
            </p:nvSpPr>
            <p:spPr>
              <a:xfrm flipH="1">
                <a:off x="2545577" y="218707"/>
                <a:ext cx="99529" cy="88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7200"/>
                    </a:moveTo>
                    <a:cubicBezTo>
                      <a:pt x="19886" y="2880"/>
                      <a:pt x="15771" y="0"/>
                      <a:pt x="11314" y="0"/>
                    </a:cubicBezTo>
                    <a:cubicBezTo>
                      <a:pt x="5143" y="0"/>
                      <a:pt x="0" y="5040"/>
                      <a:pt x="0" y="11520"/>
                    </a:cubicBezTo>
                    <a:cubicBezTo>
                      <a:pt x="0" y="15840"/>
                      <a:pt x="2057" y="19440"/>
                      <a:pt x="5143" y="21600"/>
                    </a:cubicBezTo>
                    <a:cubicBezTo>
                      <a:pt x="7886" y="14400"/>
                      <a:pt x="14057" y="8640"/>
                      <a:pt x="21600" y="72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48" name="Freeform 59"/>
              <p:cNvSpPr/>
              <p:nvPr/>
            </p:nvSpPr>
            <p:spPr>
              <a:xfrm flipH="1">
                <a:off x="2418111" y="249262"/>
                <a:ext cx="204295" cy="202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101"/>
                    </a:moveTo>
                    <a:cubicBezTo>
                      <a:pt x="21600" y="4506"/>
                      <a:pt x="16744" y="0"/>
                      <a:pt x="10716" y="0"/>
                    </a:cubicBezTo>
                    <a:cubicBezTo>
                      <a:pt x="4856" y="0"/>
                      <a:pt x="0" y="4506"/>
                      <a:pt x="0" y="10101"/>
                    </a:cubicBezTo>
                    <a:cubicBezTo>
                      <a:pt x="0" y="13364"/>
                      <a:pt x="1674" y="16317"/>
                      <a:pt x="4353" y="18181"/>
                    </a:cubicBezTo>
                    <a:cubicBezTo>
                      <a:pt x="2679" y="21600"/>
                      <a:pt x="2679" y="21600"/>
                      <a:pt x="2679" y="21600"/>
                    </a:cubicBezTo>
                    <a:cubicBezTo>
                      <a:pt x="4186" y="21600"/>
                      <a:pt x="4186" y="21600"/>
                      <a:pt x="4186" y="21600"/>
                    </a:cubicBezTo>
                    <a:cubicBezTo>
                      <a:pt x="5526" y="18803"/>
                      <a:pt x="5526" y="18803"/>
                      <a:pt x="5526" y="18803"/>
                    </a:cubicBezTo>
                    <a:cubicBezTo>
                      <a:pt x="7033" y="19580"/>
                      <a:pt x="8874" y="20046"/>
                      <a:pt x="10716" y="20046"/>
                    </a:cubicBezTo>
                    <a:cubicBezTo>
                      <a:pt x="12558" y="20046"/>
                      <a:pt x="14233" y="19735"/>
                      <a:pt x="15740" y="18958"/>
                    </a:cubicBezTo>
                    <a:cubicBezTo>
                      <a:pt x="16912" y="21600"/>
                      <a:pt x="16912" y="21600"/>
                      <a:pt x="16912" y="21600"/>
                    </a:cubicBezTo>
                    <a:cubicBezTo>
                      <a:pt x="18586" y="21600"/>
                      <a:pt x="18586" y="21600"/>
                      <a:pt x="18586" y="21600"/>
                    </a:cubicBezTo>
                    <a:cubicBezTo>
                      <a:pt x="16912" y="18337"/>
                      <a:pt x="16912" y="18337"/>
                      <a:pt x="16912" y="18337"/>
                    </a:cubicBezTo>
                    <a:cubicBezTo>
                      <a:pt x="19758" y="16472"/>
                      <a:pt x="21600" y="13519"/>
                      <a:pt x="21600" y="10101"/>
                    </a:cubicBezTo>
                    <a:close/>
                    <a:moveTo>
                      <a:pt x="2847" y="10101"/>
                    </a:moveTo>
                    <a:cubicBezTo>
                      <a:pt x="2847" y="6060"/>
                      <a:pt x="6363" y="2797"/>
                      <a:pt x="10716" y="2797"/>
                    </a:cubicBezTo>
                    <a:cubicBezTo>
                      <a:pt x="13730" y="2797"/>
                      <a:pt x="16409" y="4351"/>
                      <a:pt x="17749" y="6527"/>
                    </a:cubicBezTo>
                    <a:cubicBezTo>
                      <a:pt x="18251" y="7614"/>
                      <a:pt x="18586" y="8702"/>
                      <a:pt x="18586" y="9945"/>
                    </a:cubicBezTo>
                    <a:cubicBezTo>
                      <a:pt x="18586" y="13986"/>
                      <a:pt x="14902" y="17404"/>
                      <a:pt x="10549" y="17404"/>
                    </a:cubicBezTo>
                    <a:cubicBezTo>
                      <a:pt x="9879" y="17404"/>
                      <a:pt x="9042" y="17249"/>
                      <a:pt x="8372" y="17094"/>
                    </a:cubicBezTo>
                    <a:cubicBezTo>
                      <a:pt x="5191" y="16161"/>
                      <a:pt x="2847" y="13364"/>
                      <a:pt x="2847" y="101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49" name="Freeform 60"/>
              <p:cNvSpPr/>
              <p:nvPr/>
            </p:nvSpPr>
            <p:spPr>
              <a:xfrm flipH="1">
                <a:off x="717410" y="1194851"/>
                <a:ext cx="253186" cy="233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514" y="10428"/>
                    </a:moveTo>
                    <a:lnTo>
                      <a:pt x="17876" y="8789"/>
                    </a:lnTo>
                    <a:lnTo>
                      <a:pt x="21600" y="4767"/>
                    </a:lnTo>
                    <a:lnTo>
                      <a:pt x="16535" y="0"/>
                    </a:lnTo>
                    <a:lnTo>
                      <a:pt x="12811" y="3873"/>
                    </a:lnTo>
                    <a:lnTo>
                      <a:pt x="10874" y="1788"/>
                    </a:lnTo>
                    <a:lnTo>
                      <a:pt x="8491" y="4320"/>
                    </a:lnTo>
                    <a:lnTo>
                      <a:pt x="10428" y="6108"/>
                    </a:lnTo>
                    <a:lnTo>
                      <a:pt x="2681" y="14003"/>
                    </a:lnTo>
                    <a:lnTo>
                      <a:pt x="2532" y="16386"/>
                    </a:lnTo>
                    <a:lnTo>
                      <a:pt x="0" y="18621"/>
                    </a:lnTo>
                    <a:lnTo>
                      <a:pt x="2979" y="21600"/>
                    </a:lnTo>
                    <a:lnTo>
                      <a:pt x="5363" y="19366"/>
                    </a:lnTo>
                    <a:lnTo>
                      <a:pt x="7746" y="18919"/>
                    </a:lnTo>
                    <a:lnTo>
                      <a:pt x="15492" y="11172"/>
                    </a:lnTo>
                    <a:lnTo>
                      <a:pt x="17280" y="12960"/>
                    </a:lnTo>
                    <a:lnTo>
                      <a:pt x="19514" y="10428"/>
                    </a:lnTo>
                    <a:close/>
                    <a:moveTo>
                      <a:pt x="7299" y="18174"/>
                    </a:moveTo>
                    <a:lnTo>
                      <a:pt x="4916" y="18472"/>
                    </a:lnTo>
                    <a:lnTo>
                      <a:pt x="2979" y="20259"/>
                    </a:lnTo>
                    <a:lnTo>
                      <a:pt x="1490" y="18621"/>
                    </a:lnTo>
                    <a:lnTo>
                      <a:pt x="3277" y="16833"/>
                    </a:lnTo>
                    <a:lnTo>
                      <a:pt x="3575" y="14450"/>
                    </a:lnTo>
                    <a:lnTo>
                      <a:pt x="11023" y="6852"/>
                    </a:lnTo>
                    <a:lnTo>
                      <a:pt x="14897" y="10428"/>
                    </a:lnTo>
                    <a:lnTo>
                      <a:pt x="7299" y="1817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50" name="Freeform 61"/>
              <p:cNvSpPr/>
              <p:nvPr/>
            </p:nvSpPr>
            <p:spPr>
              <a:xfrm flipH="1">
                <a:off x="151673" y="2061642"/>
                <a:ext cx="300332" cy="313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702" y="13563"/>
                    </a:moveTo>
                    <a:cubicBezTo>
                      <a:pt x="14136" y="12056"/>
                      <a:pt x="14249" y="10047"/>
                      <a:pt x="14475" y="8740"/>
                    </a:cubicBezTo>
                    <a:cubicBezTo>
                      <a:pt x="15719" y="7836"/>
                      <a:pt x="16398" y="6530"/>
                      <a:pt x="16398" y="5023"/>
                    </a:cubicBezTo>
                    <a:cubicBezTo>
                      <a:pt x="16398" y="2210"/>
                      <a:pt x="13910" y="0"/>
                      <a:pt x="10857" y="0"/>
                    </a:cubicBezTo>
                    <a:cubicBezTo>
                      <a:pt x="7690" y="0"/>
                      <a:pt x="5202" y="2210"/>
                      <a:pt x="5202" y="5023"/>
                    </a:cubicBezTo>
                    <a:cubicBezTo>
                      <a:pt x="5202" y="6631"/>
                      <a:pt x="6107" y="8138"/>
                      <a:pt x="7464" y="9042"/>
                    </a:cubicBezTo>
                    <a:cubicBezTo>
                      <a:pt x="7577" y="10247"/>
                      <a:pt x="7464" y="11855"/>
                      <a:pt x="6785" y="13362"/>
                    </a:cubicBezTo>
                    <a:cubicBezTo>
                      <a:pt x="5768" y="15873"/>
                      <a:pt x="2714" y="18285"/>
                      <a:pt x="2036" y="18787"/>
                    </a:cubicBezTo>
                    <a:cubicBezTo>
                      <a:pt x="0" y="18787"/>
                      <a:pt x="0" y="18787"/>
                      <a:pt x="0" y="18787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8787"/>
                      <a:pt x="21600" y="18787"/>
                      <a:pt x="21600" y="18787"/>
                    </a:cubicBezTo>
                    <a:cubicBezTo>
                      <a:pt x="19564" y="18787"/>
                      <a:pt x="19564" y="18787"/>
                      <a:pt x="19564" y="18787"/>
                    </a:cubicBezTo>
                    <a:cubicBezTo>
                      <a:pt x="18886" y="18285"/>
                      <a:pt x="15493" y="15673"/>
                      <a:pt x="14702" y="135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51" name="Freeform 62"/>
              <p:cNvSpPr/>
              <p:nvPr/>
            </p:nvSpPr>
            <p:spPr>
              <a:xfrm flipH="1">
                <a:off x="3177665" y="147948"/>
                <a:ext cx="123975" cy="112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  <a:moveTo>
                      <a:pt x="6085" y="9874"/>
                    </a:moveTo>
                    <a:lnTo>
                      <a:pt x="9735" y="9874"/>
                    </a:lnTo>
                    <a:lnTo>
                      <a:pt x="9735" y="5863"/>
                    </a:lnTo>
                    <a:lnTo>
                      <a:pt x="11865" y="5863"/>
                    </a:lnTo>
                    <a:lnTo>
                      <a:pt x="11865" y="9874"/>
                    </a:lnTo>
                    <a:lnTo>
                      <a:pt x="15515" y="9874"/>
                    </a:lnTo>
                    <a:lnTo>
                      <a:pt x="15515" y="12034"/>
                    </a:lnTo>
                    <a:lnTo>
                      <a:pt x="11865" y="12034"/>
                    </a:lnTo>
                    <a:lnTo>
                      <a:pt x="11865" y="15737"/>
                    </a:lnTo>
                    <a:lnTo>
                      <a:pt x="9735" y="15737"/>
                    </a:lnTo>
                    <a:lnTo>
                      <a:pt x="9735" y="12034"/>
                    </a:lnTo>
                    <a:lnTo>
                      <a:pt x="6085" y="12034"/>
                    </a:lnTo>
                    <a:lnTo>
                      <a:pt x="6085" y="987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52" name="Freeform 63"/>
              <p:cNvSpPr/>
              <p:nvPr/>
            </p:nvSpPr>
            <p:spPr>
              <a:xfrm flipH="1">
                <a:off x="3177665" y="273384"/>
                <a:ext cx="123975" cy="11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  <a:moveTo>
                      <a:pt x="6085" y="9704"/>
                    </a:moveTo>
                    <a:lnTo>
                      <a:pt x="15515" y="9704"/>
                    </a:lnTo>
                    <a:lnTo>
                      <a:pt x="15515" y="11896"/>
                    </a:lnTo>
                    <a:lnTo>
                      <a:pt x="6085" y="11896"/>
                    </a:lnTo>
                    <a:lnTo>
                      <a:pt x="6085" y="970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53" name="Freeform 64"/>
              <p:cNvSpPr/>
              <p:nvPr/>
            </p:nvSpPr>
            <p:spPr>
              <a:xfrm flipH="1">
                <a:off x="3036230" y="147948"/>
                <a:ext cx="122229" cy="112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15737" y="13269"/>
                    </a:moveTo>
                    <a:lnTo>
                      <a:pt x="14194" y="15120"/>
                    </a:lnTo>
                    <a:lnTo>
                      <a:pt x="11726" y="12343"/>
                    </a:lnTo>
                    <a:lnTo>
                      <a:pt x="8949" y="15120"/>
                    </a:lnTo>
                    <a:lnTo>
                      <a:pt x="7406" y="13269"/>
                    </a:lnTo>
                    <a:lnTo>
                      <a:pt x="9874" y="10800"/>
                    </a:lnTo>
                    <a:lnTo>
                      <a:pt x="7406" y="8023"/>
                    </a:lnTo>
                    <a:lnTo>
                      <a:pt x="8949" y="6789"/>
                    </a:lnTo>
                    <a:lnTo>
                      <a:pt x="11726" y="9257"/>
                    </a:lnTo>
                    <a:lnTo>
                      <a:pt x="14194" y="6789"/>
                    </a:lnTo>
                    <a:lnTo>
                      <a:pt x="15737" y="8023"/>
                    </a:lnTo>
                    <a:lnTo>
                      <a:pt x="12960" y="10800"/>
                    </a:lnTo>
                    <a:lnTo>
                      <a:pt x="15737" y="1326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54" name="Freeform 65"/>
              <p:cNvSpPr/>
              <p:nvPr/>
            </p:nvSpPr>
            <p:spPr>
              <a:xfrm flipH="1">
                <a:off x="3036230" y="273384"/>
                <a:ext cx="122229" cy="11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1600"/>
                    </a:lnTo>
                    <a:close/>
                    <a:moveTo>
                      <a:pt x="13015" y="15709"/>
                    </a:moveTo>
                    <a:cubicBezTo>
                      <a:pt x="13015" y="15990"/>
                      <a:pt x="12738" y="16270"/>
                      <a:pt x="12738" y="16270"/>
                    </a:cubicBezTo>
                    <a:cubicBezTo>
                      <a:pt x="12462" y="16551"/>
                      <a:pt x="12185" y="16551"/>
                      <a:pt x="12185" y="16831"/>
                    </a:cubicBezTo>
                    <a:cubicBezTo>
                      <a:pt x="11908" y="16831"/>
                      <a:pt x="11631" y="16831"/>
                      <a:pt x="11354" y="16831"/>
                    </a:cubicBezTo>
                    <a:cubicBezTo>
                      <a:pt x="11077" y="16831"/>
                      <a:pt x="10800" y="16831"/>
                      <a:pt x="10800" y="16831"/>
                    </a:cubicBezTo>
                    <a:cubicBezTo>
                      <a:pt x="10523" y="16551"/>
                      <a:pt x="10246" y="16551"/>
                      <a:pt x="10246" y="16270"/>
                    </a:cubicBezTo>
                    <a:cubicBezTo>
                      <a:pt x="9969" y="16270"/>
                      <a:pt x="9692" y="15990"/>
                      <a:pt x="9692" y="15709"/>
                    </a:cubicBezTo>
                    <a:cubicBezTo>
                      <a:pt x="9692" y="15709"/>
                      <a:pt x="9692" y="15429"/>
                      <a:pt x="9692" y="15148"/>
                    </a:cubicBezTo>
                    <a:cubicBezTo>
                      <a:pt x="9692" y="14868"/>
                      <a:pt x="9692" y="14587"/>
                      <a:pt x="9692" y="14306"/>
                    </a:cubicBezTo>
                    <a:cubicBezTo>
                      <a:pt x="9692" y="14306"/>
                      <a:pt x="9969" y="14026"/>
                      <a:pt x="10246" y="13745"/>
                    </a:cubicBezTo>
                    <a:cubicBezTo>
                      <a:pt x="10246" y="13745"/>
                      <a:pt x="10523" y="13465"/>
                      <a:pt x="10800" y="13465"/>
                    </a:cubicBezTo>
                    <a:cubicBezTo>
                      <a:pt x="10800" y="13465"/>
                      <a:pt x="11077" y="13184"/>
                      <a:pt x="11354" y="13184"/>
                    </a:cubicBezTo>
                    <a:cubicBezTo>
                      <a:pt x="11631" y="13184"/>
                      <a:pt x="11908" y="13465"/>
                      <a:pt x="12185" y="13465"/>
                    </a:cubicBezTo>
                    <a:cubicBezTo>
                      <a:pt x="12185" y="13465"/>
                      <a:pt x="12462" y="13745"/>
                      <a:pt x="12738" y="13745"/>
                    </a:cubicBezTo>
                    <a:cubicBezTo>
                      <a:pt x="12738" y="14026"/>
                      <a:pt x="13015" y="14306"/>
                      <a:pt x="13015" y="14306"/>
                    </a:cubicBezTo>
                    <a:cubicBezTo>
                      <a:pt x="13015" y="14587"/>
                      <a:pt x="13015" y="14868"/>
                      <a:pt x="13015" y="15148"/>
                    </a:cubicBezTo>
                    <a:cubicBezTo>
                      <a:pt x="13015" y="15429"/>
                      <a:pt x="13015" y="15709"/>
                      <a:pt x="13015" y="15709"/>
                    </a:cubicBezTo>
                    <a:close/>
                    <a:moveTo>
                      <a:pt x="9692" y="5610"/>
                    </a:moveTo>
                    <a:cubicBezTo>
                      <a:pt x="9692" y="5330"/>
                      <a:pt x="9969" y="5330"/>
                      <a:pt x="10246" y="5049"/>
                    </a:cubicBezTo>
                    <a:cubicBezTo>
                      <a:pt x="10246" y="5049"/>
                      <a:pt x="10523" y="4769"/>
                      <a:pt x="10800" y="4769"/>
                    </a:cubicBezTo>
                    <a:cubicBezTo>
                      <a:pt x="10800" y="4488"/>
                      <a:pt x="11077" y="4488"/>
                      <a:pt x="11354" y="4488"/>
                    </a:cubicBezTo>
                    <a:cubicBezTo>
                      <a:pt x="11631" y="4488"/>
                      <a:pt x="11908" y="4488"/>
                      <a:pt x="12185" y="4769"/>
                    </a:cubicBezTo>
                    <a:cubicBezTo>
                      <a:pt x="12185" y="4769"/>
                      <a:pt x="12462" y="5049"/>
                      <a:pt x="12738" y="5049"/>
                    </a:cubicBezTo>
                    <a:cubicBezTo>
                      <a:pt x="12738" y="5330"/>
                      <a:pt x="13015" y="5330"/>
                      <a:pt x="13015" y="5610"/>
                    </a:cubicBezTo>
                    <a:cubicBezTo>
                      <a:pt x="13015" y="5891"/>
                      <a:pt x="13015" y="6171"/>
                      <a:pt x="13015" y="6452"/>
                    </a:cubicBezTo>
                    <a:cubicBezTo>
                      <a:pt x="13015" y="6732"/>
                      <a:pt x="13015" y="7013"/>
                      <a:pt x="13015" y="7013"/>
                    </a:cubicBezTo>
                    <a:cubicBezTo>
                      <a:pt x="13015" y="7294"/>
                      <a:pt x="12738" y="7574"/>
                      <a:pt x="12738" y="7574"/>
                    </a:cubicBezTo>
                    <a:cubicBezTo>
                      <a:pt x="12462" y="7855"/>
                      <a:pt x="12185" y="7855"/>
                      <a:pt x="12185" y="8135"/>
                    </a:cubicBezTo>
                    <a:cubicBezTo>
                      <a:pt x="11908" y="8135"/>
                      <a:pt x="11631" y="8135"/>
                      <a:pt x="11354" y="8135"/>
                    </a:cubicBezTo>
                    <a:cubicBezTo>
                      <a:pt x="11077" y="8135"/>
                      <a:pt x="10800" y="8135"/>
                      <a:pt x="10800" y="8135"/>
                    </a:cubicBezTo>
                    <a:cubicBezTo>
                      <a:pt x="10523" y="7855"/>
                      <a:pt x="10246" y="7855"/>
                      <a:pt x="10246" y="7574"/>
                    </a:cubicBezTo>
                    <a:cubicBezTo>
                      <a:pt x="9969" y="7574"/>
                      <a:pt x="9692" y="7294"/>
                      <a:pt x="9692" y="7013"/>
                    </a:cubicBezTo>
                    <a:cubicBezTo>
                      <a:pt x="9692" y="7013"/>
                      <a:pt x="9692" y="6732"/>
                      <a:pt x="9692" y="6452"/>
                    </a:cubicBezTo>
                    <a:cubicBezTo>
                      <a:pt x="9692" y="6171"/>
                      <a:pt x="9692" y="5891"/>
                      <a:pt x="9692" y="5610"/>
                    </a:cubicBezTo>
                    <a:close/>
                    <a:moveTo>
                      <a:pt x="6646" y="9538"/>
                    </a:moveTo>
                    <a:cubicBezTo>
                      <a:pt x="16338" y="9538"/>
                      <a:pt x="16338" y="9538"/>
                      <a:pt x="16338" y="9538"/>
                    </a:cubicBezTo>
                    <a:cubicBezTo>
                      <a:pt x="16338" y="12062"/>
                      <a:pt x="16338" y="12062"/>
                      <a:pt x="16338" y="12062"/>
                    </a:cubicBezTo>
                    <a:cubicBezTo>
                      <a:pt x="6646" y="12062"/>
                      <a:pt x="6646" y="12062"/>
                      <a:pt x="6646" y="12062"/>
                    </a:cubicBezTo>
                    <a:lnTo>
                      <a:pt x="6646" y="953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55" name="Freeform 66"/>
              <p:cNvSpPr/>
              <p:nvPr/>
            </p:nvSpPr>
            <p:spPr>
              <a:xfrm flipH="1">
                <a:off x="4378980" y="2201550"/>
                <a:ext cx="246202" cy="270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5" y="15445"/>
                    </a:moveTo>
                    <a:cubicBezTo>
                      <a:pt x="1938" y="15910"/>
                      <a:pt x="2769" y="16258"/>
                      <a:pt x="3600" y="16258"/>
                    </a:cubicBezTo>
                    <a:cubicBezTo>
                      <a:pt x="5262" y="16258"/>
                      <a:pt x="6646" y="15097"/>
                      <a:pt x="6646" y="13703"/>
                    </a:cubicBezTo>
                    <a:cubicBezTo>
                      <a:pt x="6646" y="12310"/>
                      <a:pt x="5262" y="11148"/>
                      <a:pt x="3600" y="11148"/>
                    </a:cubicBezTo>
                    <a:cubicBezTo>
                      <a:pt x="2769" y="11148"/>
                      <a:pt x="1938" y="11497"/>
                      <a:pt x="1385" y="11961"/>
                    </a:cubicBezTo>
                    <a:cubicBezTo>
                      <a:pt x="138" y="11961"/>
                      <a:pt x="138" y="11961"/>
                      <a:pt x="138" y="11961"/>
                    </a:cubicBezTo>
                    <a:cubicBezTo>
                      <a:pt x="138" y="6039"/>
                      <a:pt x="138" y="6039"/>
                      <a:pt x="138" y="6039"/>
                    </a:cubicBezTo>
                    <a:cubicBezTo>
                      <a:pt x="8862" y="6039"/>
                      <a:pt x="8862" y="6039"/>
                      <a:pt x="8862" y="6039"/>
                    </a:cubicBezTo>
                    <a:cubicBezTo>
                      <a:pt x="8862" y="5110"/>
                      <a:pt x="8862" y="5110"/>
                      <a:pt x="8862" y="5110"/>
                    </a:cubicBezTo>
                    <a:cubicBezTo>
                      <a:pt x="8169" y="4529"/>
                      <a:pt x="7754" y="3832"/>
                      <a:pt x="7754" y="2903"/>
                    </a:cubicBezTo>
                    <a:cubicBezTo>
                      <a:pt x="7754" y="1277"/>
                      <a:pt x="9415" y="0"/>
                      <a:pt x="11354" y="0"/>
                    </a:cubicBezTo>
                    <a:cubicBezTo>
                      <a:pt x="13292" y="0"/>
                      <a:pt x="14815" y="1277"/>
                      <a:pt x="14815" y="3019"/>
                    </a:cubicBezTo>
                    <a:cubicBezTo>
                      <a:pt x="14815" y="3832"/>
                      <a:pt x="14400" y="4529"/>
                      <a:pt x="13846" y="5110"/>
                    </a:cubicBezTo>
                    <a:cubicBezTo>
                      <a:pt x="13708" y="6039"/>
                      <a:pt x="13708" y="6039"/>
                      <a:pt x="13708" y="6039"/>
                    </a:cubicBezTo>
                    <a:cubicBezTo>
                      <a:pt x="21600" y="6039"/>
                      <a:pt x="21600" y="6039"/>
                      <a:pt x="21600" y="6039"/>
                    </a:cubicBezTo>
                    <a:cubicBezTo>
                      <a:pt x="21600" y="11961"/>
                      <a:pt x="21600" y="11961"/>
                      <a:pt x="21600" y="11961"/>
                    </a:cubicBezTo>
                    <a:cubicBezTo>
                      <a:pt x="20492" y="11961"/>
                      <a:pt x="20492" y="11961"/>
                      <a:pt x="20492" y="11961"/>
                    </a:cubicBezTo>
                    <a:cubicBezTo>
                      <a:pt x="19938" y="11497"/>
                      <a:pt x="19246" y="11148"/>
                      <a:pt x="18415" y="11148"/>
                    </a:cubicBezTo>
                    <a:cubicBezTo>
                      <a:pt x="16754" y="11148"/>
                      <a:pt x="15369" y="12310"/>
                      <a:pt x="15369" y="13703"/>
                    </a:cubicBezTo>
                    <a:cubicBezTo>
                      <a:pt x="15369" y="15097"/>
                      <a:pt x="16615" y="16258"/>
                      <a:pt x="18415" y="16258"/>
                    </a:cubicBezTo>
                    <a:cubicBezTo>
                      <a:pt x="19246" y="16258"/>
                      <a:pt x="19938" y="16026"/>
                      <a:pt x="20492" y="15561"/>
                    </a:cubicBezTo>
                    <a:cubicBezTo>
                      <a:pt x="21600" y="15561"/>
                      <a:pt x="21600" y="15561"/>
                      <a:pt x="21600" y="15561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3292" y="21600"/>
                      <a:pt x="13292" y="21600"/>
                      <a:pt x="13292" y="21600"/>
                    </a:cubicBezTo>
                    <a:cubicBezTo>
                      <a:pt x="13292" y="20903"/>
                      <a:pt x="13292" y="20903"/>
                      <a:pt x="13292" y="20903"/>
                    </a:cubicBezTo>
                    <a:cubicBezTo>
                      <a:pt x="13846" y="20439"/>
                      <a:pt x="14262" y="19858"/>
                      <a:pt x="14262" y="19161"/>
                    </a:cubicBezTo>
                    <a:cubicBezTo>
                      <a:pt x="14262" y="17768"/>
                      <a:pt x="12877" y="16606"/>
                      <a:pt x="11215" y="16606"/>
                    </a:cubicBezTo>
                    <a:cubicBezTo>
                      <a:pt x="9554" y="16606"/>
                      <a:pt x="8169" y="17652"/>
                      <a:pt x="8169" y="19161"/>
                    </a:cubicBezTo>
                    <a:cubicBezTo>
                      <a:pt x="8169" y="19858"/>
                      <a:pt x="8585" y="20439"/>
                      <a:pt x="9138" y="20903"/>
                    </a:cubicBezTo>
                    <a:cubicBezTo>
                      <a:pt x="9138" y="21600"/>
                      <a:pt x="9138" y="21600"/>
                      <a:pt x="913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138" y="15445"/>
                      <a:pt x="138" y="15445"/>
                      <a:pt x="138" y="15445"/>
                    </a:cubicBezTo>
                    <a:lnTo>
                      <a:pt x="1385" y="1544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56" name="Rectangle 67"/>
              <p:cNvSpPr/>
              <p:nvPr/>
            </p:nvSpPr>
            <p:spPr>
              <a:xfrm flipH="1">
                <a:off x="1880313" y="1736796"/>
                <a:ext cx="80322" cy="578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57" name="Freeform 68"/>
              <p:cNvSpPr/>
              <p:nvPr/>
            </p:nvSpPr>
            <p:spPr>
              <a:xfrm flipH="1">
                <a:off x="1838407" y="1424815"/>
                <a:ext cx="164135" cy="297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3065"/>
                    </a:moveTo>
                    <a:cubicBezTo>
                      <a:pt x="21600" y="11590"/>
                      <a:pt x="20769" y="10220"/>
                      <a:pt x="19108" y="9167"/>
                    </a:cubicBezTo>
                    <a:cubicBezTo>
                      <a:pt x="17654" y="7797"/>
                      <a:pt x="14954" y="5795"/>
                      <a:pt x="13708" y="1791"/>
                    </a:cubicBezTo>
                    <a:cubicBezTo>
                      <a:pt x="14331" y="1580"/>
                      <a:pt x="14746" y="1370"/>
                      <a:pt x="14746" y="948"/>
                    </a:cubicBezTo>
                    <a:cubicBezTo>
                      <a:pt x="14746" y="421"/>
                      <a:pt x="13915" y="0"/>
                      <a:pt x="12877" y="0"/>
                    </a:cubicBezTo>
                    <a:cubicBezTo>
                      <a:pt x="12462" y="0"/>
                      <a:pt x="12046" y="211"/>
                      <a:pt x="11631" y="316"/>
                    </a:cubicBezTo>
                    <a:cubicBezTo>
                      <a:pt x="11631" y="10431"/>
                      <a:pt x="11631" y="10431"/>
                      <a:pt x="11631" y="10431"/>
                    </a:cubicBezTo>
                    <a:cubicBezTo>
                      <a:pt x="12877" y="10642"/>
                      <a:pt x="13708" y="11169"/>
                      <a:pt x="13708" y="11906"/>
                    </a:cubicBezTo>
                    <a:cubicBezTo>
                      <a:pt x="13708" y="12644"/>
                      <a:pt x="12254" y="13381"/>
                      <a:pt x="10800" y="13381"/>
                    </a:cubicBezTo>
                    <a:cubicBezTo>
                      <a:pt x="9138" y="13381"/>
                      <a:pt x="7892" y="12644"/>
                      <a:pt x="7892" y="11906"/>
                    </a:cubicBezTo>
                    <a:cubicBezTo>
                      <a:pt x="7892" y="11169"/>
                      <a:pt x="8723" y="10642"/>
                      <a:pt x="9969" y="10431"/>
                    </a:cubicBezTo>
                    <a:cubicBezTo>
                      <a:pt x="9969" y="316"/>
                      <a:pt x="9969" y="316"/>
                      <a:pt x="9969" y="316"/>
                    </a:cubicBezTo>
                    <a:cubicBezTo>
                      <a:pt x="9762" y="211"/>
                      <a:pt x="9138" y="0"/>
                      <a:pt x="8723" y="0"/>
                    </a:cubicBezTo>
                    <a:cubicBezTo>
                      <a:pt x="7685" y="0"/>
                      <a:pt x="6854" y="421"/>
                      <a:pt x="6854" y="948"/>
                    </a:cubicBezTo>
                    <a:cubicBezTo>
                      <a:pt x="6854" y="1264"/>
                      <a:pt x="7269" y="1580"/>
                      <a:pt x="7892" y="1791"/>
                    </a:cubicBezTo>
                    <a:cubicBezTo>
                      <a:pt x="6438" y="6217"/>
                      <a:pt x="3323" y="8113"/>
                      <a:pt x="1869" y="9483"/>
                    </a:cubicBezTo>
                    <a:cubicBezTo>
                      <a:pt x="623" y="10537"/>
                      <a:pt x="0" y="11696"/>
                      <a:pt x="0" y="13065"/>
                    </a:cubicBezTo>
                    <a:cubicBezTo>
                      <a:pt x="0" y="14857"/>
                      <a:pt x="1246" y="16437"/>
                      <a:pt x="3323" y="17596"/>
                    </a:cubicBezTo>
                    <a:cubicBezTo>
                      <a:pt x="2492" y="21600"/>
                      <a:pt x="2492" y="21600"/>
                      <a:pt x="2492" y="21600"/>
                    </a:cubicBezTo>
                    <a:cubicBezTo>
                      <a:pt x="18900" y="21600"/>
                      <a:pt x="18900" y="21600"/>
                      <a:pt x="18900" y="21600"/>
                    </a:cubicBezTo>
                    <a:cubicBezTo>
                      <a:pt x="18069" y="17596"/>
                      <a:pt x="18069" y="17596"/>
                      <a:pt x="18069" y="17596"/>
                    </a:cubicBezTo>
                    <a:cubicBezTo>
                      <a:pt x="20354" y="16437"/>
                      <a:pt x="21600" y="14857"/>
                      <a:pt x="21600" y="130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58" name="Freeform 69"/>
              <p:cNvSpPr/>
              <p:nvPr/>
            </p:nvSpPr>
            <p:spPr>
              <a:xfrm flipH="1">
                <a:off x="1431565" y="413293"/>
                <a:ext cx="129213" cy="119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5005" y="0"/>
                      <a:pt x="0" y="4741"/>
                      <a:pt x="0" y="10800"/>
                    </a:cubicBezTo>
                    <a:cubicBezTo>
                      <a:pt x="0" y="16859"/>
                      <a:pt x="5005" y="21600"/>
                      <a:pt x="10800" y="21600"/>
                    </a:cubicBezTo>
                    <a:cubicBezTo>
                      <a:pt x="16859" y="21600"/>
                      <a:pt x="21600" y="16859"/>
                      <a:pt x="21600" y="10800"/>
                    </a:cubicBezTo>
                    <a:cubicBezTo>
                      <a:pt x="21600" y="4741"/>
                      <a:pt x="16859" y="0"/>
                      <a:pt x="10800" y="0"/>
                    </a:cubicBezTo>
                    <a:close/>
                    <a:moveTo>
                      <a:pt x="10800" y="16068"/>
                    </a:moveTo>
                    <a:cubicBezTo>
                      <a:pt x="7902" y="16068"/>
                      <a:pt x="5795" y="13698"/>
                      <a:pt x="5795" y="10800"/>
                    </a:cubicBezTo>
                    <a:cubicBezTo>
                      <a:pt x="5795" y="7902"/>
                      <a:pt x="7902" y="5532"/>
                      <a:pt x="10800" y="5532"/>
                    </a:cubicBezTo>
                    <a:cubicBezTo>
                      <a:pt x="13698" y="5532"/>
                      <a:pt x="16068" y="7902"/>
                      <a:pt x="16068" y="10800"/>
                    </a:cubicBezTo>
                    <a:cubicBezTo>
                      <a:pt x="16068" y="13698"/>
                      <a:pt x="13698" y="16068"/>
                      <a:pt x="10800" y="160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59" name="Freeform 70"/>
              <p:cNvSpPr/>
              <p:nvPr/>
            </p:nvSpPr>
            <p:spPr>
              <a:xfrm flipH="1">
                <a:off x="1578237" y="413293"/>
                <a:ext cx="129214" cy="119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41" y="0"/>
                      <a:pt x="0" y="4741"/>
                      <a:pt x="0" y="10800"/>
                    </a:cubicBezTo>
                    <a:cubicBezTo>
                      <a:pt x="0" y="16859"/>
                      <a:pt x="4741" y="21600"/>
                      <a:pt x="10800" y="21600"/>
                    </a:cubicBezTo>
                    <a:cubicBezTo>
                      <a:pt x="16595" y="21600"/>
                      <a:pt x="21600" y="16859"/>
                      <a:pt x="21600" y="10800"/>
                    </a:cubicBezTo>
                    <a:cubicBezTo>
                      <a:pt x="21600" y="4741"/>
                      <a:pt x="16595" y="0"/>
                      <a:pt x="10800" y="0"/>
                    </a:cubicBezTo>
                    <a:close/>
                    <a:moveTo>
                      <a:pt x="10800" y="16068"/>
                    </a:moveTo>
                    <a:cubicBezTo>
                      <a:pt x="7902" y="16068"/>
                      <a:pt x="5532" y="13698"/>
                      <a:pt x="5532" y="10800"/>
                    </a:cubicBezTo>
                    <a:cubicBezTo>
                      <a:pt x="5532" y="7902"/>
                      <a:pt x="7902" y="5532"/>
                      <a:pt x="10800" y="5532"/>
                    </a:cubicBezTo>
                    <a:cubicBezTo>
                      <a:pt x="13698" y="5532"/>
                      <a:pt x="16068" y="7902"/>
                      <a:pt x="16068" y="10800"/>
                    </a:cubicBezTo>
                    <a:cubicBezTo>
                      <a:pt x="16068" y="13698"/>
                      <a:pt x="13698" y="16068"/>
                      <a:pt x="10800" y="160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60" name="Freeform 71"/>
              <p:cNvSpPr/>
              <p:nvPr/>
            </p:nvSpPr>
            <p:spPr>
              <a:xfrm flipH="1">
                <a:off x="1443787" y="258911"/>
                <a:ext cx="242711" cy="176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0519" y="13102"/>
                      <a:pt x="10519" y="13102"/>
                      <a:pt x="10519" y="13102"/>
                    </a:cubicBezTo>
                    <a:cubicBezTo>
                      <a:pt x="10519" y="12925"/>
                      <a:pt x="10519" y="12925"/>
                      <a:pt x="10519" y="12925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8675"/>
                      <a:pt x="0" y="8675"/>
                      <a:pt x="0" y="8675"/>
                    </a:cubicBezTo>
                    <a:cubicBezTo>
                      <a:pt x="10519" y="21600"/>
                      <a:pt x="10519" y="21600"/>
                      <a:pt x="10519" y="21600"/>
                    </a:cubicBezTo>
                    <a:cubicBezTo>
                      <a:pt x="21039" y="8675"/>
                      <a:pt x="21039" y="8675"/>
                      <a:pt x="21039" y="8675"/>
                    </a:cubicBezTo>
                    <a:lnTo>
                      <a:pt x="21600" y="0"/>
                    </a:lnTo>
                    <a:close/>
                    <a:moveTo>
                      <a:pt x="10660" y="18413"/>
                    </a:moveTo>
                    <a:cubicBezTo>
                      <a:pt x="9818" y="18413"/>
                      <a:pt x="9257" y="17528"/>
                      <a:pt x="9257" y="16643"/>
                    </a:cubicBezTo>
                    <a:cubicBezTo>
                      <a:pt x="9257" y="15580"/>
                      <a:pt x="9818" y="14695"/>
                      <a:pt x="10660" y="14695"/>
                    </a:cubicBezTo>
                    <a:cubicBezTo>
                      <a:pt x="11501" y="14695"/>
                      <a:pt x="12203" y="15580"/>
                      <a:pt x="12203" y="16643"/>
                    </a:cubicBezTo>
                    <a:cubicBezTo>
                      <a:pt x="12203" y="17528"/>
                      <a:pt x="11501" y="18413"/>
                      <a:pt x="10660" y="184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61" name="Freeform 72"/>
              <p:cNvSpPr/>
              <p:nvPr/>
            </p:nvSpPr>
            <p:spPr>
              <a:xfrm flipH="1">
                <a:off x="4415649" y="2793348"/>
                <a:ext cx="230487" cy="229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6" y="13397"/>
                    </a:moveTo>
                    <a:cubicBezTo>
                      <a:pt x="16898" y="12714"/>
                      <a:pt x="16898" y="12714"/>
                      <a:pt x="16898" y="12714"/>
                    </a:cubicBezTo>
                    <a:cubicBezTo>
                      <a:pt x="15722" y="11484"/>
                      <a:pt x="15722" y="11484"/>
                      <a:pt x="15722" y="11484"/>
                    </a:cubicBezTo>
                    <a:cubicBezTo>
                      <a:pt x="16310" y="10390"/>
                      <a:pt x="16751" y="9159"/>
                      <a:pt x="16751" y="7792"/>
                    </a:cubicBezTo>
                    <a:cubicBezTo>
                      <a:pt x="16751" y="3554"/>
                      <a:pt x="12931" y="0"/>
                      <a:pt x="8376" y="0"/>
                    </a:cubicBezTo>
                    <a:cubicBezTo>
                      <a:pt x="3820" y="0"/>
                      <a:pt x="0" y="3554"/>
                      <a:pt x="0" y="7792"/>
                    </a:cubicBezTo>
                    <a:cubicBezTo>
                      <a:pt x="0" y="12030"/>
                      <a:pt x="3820" y="15448"/>
                      <a:pt x="8376" y="15448"/>
                    </a:cubicBezTo>
                    <a:cubicBezTo>
                      <a:pt x="9404" y="15448"/>
                      <a:pt x="10286" y="15311"/>
                      <a:pt x="11167" y="15038"/>
                    </a:cubicBezTo>
                    <a:cubicBezTo>
                      <a:pt x="12343" y="16268"/>
                      <a:pt x="12343" y="16268"/>
                      <a:pt x="12343" y="16268"/>
                    </a:cubicBezTo>
                    <a:cubicBezTo>
                      <a:pt x="13371" y="15448"/>
                      <a:pt x="13371" y="15448"/>
                      <a:pt x="13371" y="15448"/>
                    </a:cubicBezTo>
                    <a:cubicBezTo>
                      <a:pt x="18955" y="21600"/>
                      <a:pt x="18955" y="21600"/>
                      <a:pt x="18955" y="21600"/>
                    </a:cubicBezTo>
                    <a:cubicBezTo>
                      <a:pt x="21600" y="19549"/>
                      <a:pt x="21600" y="19549"/>
                      <a:pt x="21600" y="19549"/>
                    </a:cubicBezTo>
                    <a:lnTo>
                      <a:pt x="16016" y="13397"/>
                    </a:lnTo>
                    <a:close/>
                    <a:moveTo>
                      <a:pt x="3527" y="7792"/>
                    </a:moveTo>
                    <a:cubicBezTo>
                      <a:pt x="3527" y="5332"/>
                      <a:pt x="5731" y="3281"/>
                      <a:pt x="8376" y="3281"/>
                    </a:cubicBezTo>
                    <a:cubicBezTo>
                      <a:pt x="11020" y="3281"/>
                      <a:pt x="13224" y="5332"/>
                      <a:pt x="13224" y="7792"/>
                    </a:cubicBezTo>
                    <a:cubicBezTo>
                      <a:pt x="13224" y="10253"/>
                      <a:pt x="11020" y="12304"/>
                      <a:pt x="8376" y="12304"/>
                    </a:cubicBezTo>
                    <a:cubicBezTo>
                      <a:pt x="5731" y="12304"/>
                      <a:pt x="3527" y="10253"/>
                      <a:pt x="3527" y="7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62" name="Freeform 73"/>
              <p:cNvSpPr/>
              <p:nvPr/>
            </p:nvSpPr>
            <p:spPr>
              <a:xfrm flipH="1">
                <a:off x="4501208" y="1627442"/>
                <a:ext cx="240964" cy="220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4978"/>
                    </a:moveTo>
                    <a:lnTo>
                      <a:pt x="17530" y="21600"/>
                    </a:lnTo>
                    <a:lnTo>
                      <a:pt x="21600" y="17658"/>
                    </a:lnTo>
                    <a:lnTo>
                      <a:pt x="14870" y="10879"/>
                    </a:lnTo>
                    <a:lnTo>
                      <a:pt x="21600" y="3942"/>
                    </a:lnTo>
                    <a:lnTo>
                      <a:pt x="17530" y="0"/>
                    </a:lnTo>
                    <a:lnTo>
                      <a:pt x="10800" y="6937"/>
                    </a:lnTo>
                    <a:lnTo>
                      <a:pt x="4070" y="0"/>
                    </a:lnTo>
                    <a:lnTo>
                      <a:pt x="0" y="3942"/>
                    </a:lnTo>
                    <a:lnTo>
                      <a:pt x="6887" y="10879"/>
                    </a:lnTo>
                    <a:lnTo>
                      <a:pt x="0" y="17658"/>
                    </a:lnTo>
                    <a:lnTo>
                      <a:pt x="4070" y="21600"/>
                    </a:lnTo>
                    <a:lnTo>
                      <a:pt x="10800" y="149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63" name="Rectangle 74"/>
              <p:cNvSpPr/>
              <p:nvPr/>
            </p:nvSpPr>
            <p:spPr>
              <a:xfrm flipH="1">
                <a:off x="3759116" y="2751536"/>
                <a:ext cx="233979" cy="2573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64" name="Freeform 75"/>
              <p:cNvSpPr/>
              <p:nvPr/>
            </p:nvSpPr>
            <p:spPr>
              <a:xfrm flipH="1">
                <a:off x="3909281" y="2642182"/>
                <a:ext cx="50638" cy="9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64" y="21600"/>
                    </a:move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1782" y="0"/>
                      <a:pt x="11782" y="0"/>
                      <a:pt x="11782" y="0"/>
                    </a:cubicBezTo>
                    <a:cubicBezTo>
                      <a:pt x="11782" y="697"/>
                      <a:pt x="11127" y="1394"/>
                      <a:pt x="10473" y="2090"/>
                    </a:cubicBezTo>
                    <a:cubicBezTo>
                      <a:pt x="9818" y="2787"/>
                      <a:pt x="9164" y="3135"/>
                      <a:pt x="7855" y="3484"/>
                    </a:cubicBezTo>
                    <a:cubicBezTo>
                      <a:pt x="6545" y="3832"/>
                      <a:pt x="5236" y="4181"/>
                      <a:pt x="3927" y="4181"/>
                    </a:cubicBezTo>
                    <a:cubicBezTo>
                      <a:pt x="2618" y="4529"/>
                      <a:pt x="1309" y="4529"/>
                      <a:pt x="0" y="4529"/>
                    </a:cubicBezTo>
                    <a:cubicBezTo>
                      <a:pt x="0" y="9058"/>
                      <a:pt x="0" y="9058"/>
                      <a:pt x="0" y="9058"/>
                    </a:cubicBezTo>
                    <a:cubicBezTo>
                      <a:pt x="9164" y="9058"/>
                      <a:pt x="9164" y="9058"/>
                      <a:pt x="9164" y="9058"/>
                    </a:cubicBezTo>
                    <a:lnTo>
                      <a:pt x="916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65" name="Freeform 76"/>
              <p:cNvSpPr/>
              <p:nvPr/>
            </p:nvSpPr>
            <p:spPr>
              <a:xfrm flipH="1">
                <a:off x="3794039" y="2640575"/>
                <a:ext cx="83814" cy="91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114"/>
                    </a:moveTo>
                    <a:cubicBezTo>
                      <a:pt x="10400" y="16114"/>
                      <a:pt x="10400" y="16114"/>
                      <a:pt x="10400" y="16114"/>
                    </a:cubicBezTo>
                    <a:cubicBezTo>
                      <a:pt x="10400" y="16114"/>
                      <a:pt x="10400" y="16114"/>
                      <a:pt x="10400" y="16114"/>
                    </a:cubicBezTo>
                    <a:cubicBezTo>
                      <a:pt x="11600" y="15771"/>
                      <a:pt x="12800" y="15086"/>
                      <a:pt x="14000" y="14400"/>
                    </a:cubicBezTo>
                    <a:cubicBezTo>
                      <a:pt x="15200" y="14057"/>
                      <a:pt x="16400" y="13371"/>
                      <a:pt x="17600" y="12686"/>
                    </a:cubicBezTo>
                    <a:cubicBezTo>
                      <a:pt x="18400" y="12000"/>
                      <a:pt x="19200" y="10971"/>
                      <a:pt x="20000" y="9943"/>
                    </a:cubicBezTo>
                    <a:cubicBezTo>
                      <a:pt x="20800" y="9257"/>
                      <a:pt x="21200" y="7886"/>
                      <a:pt x="21200" y="6514"/>
                    </a:cubicBezTo>
                    <a:cubicBezTo>
                      <a:pt x="21200" y="5486"/>
                      <a:pt x="20800" y="4457"/>
                      <a:pt x="20400" y="3771"/>
                    </a:cubicBezTo>
                    <a:cubicBezTo>
                      <a:pt x="20000" y="2743"/>
                      <a:pt x="19200" y="2057"/>
                      <a:pt x="18400" y="1714"/>
                    </a:cubicBezTo>
                    <a:cubicBezTo>
                      <a:pt x="17600" y="1029"/>
                      <a:pt x="16400" y="686"/>
                      <a:pt x="15200" y="343"/>
                    </a:cubicBezTo>
                    <a:cubicBezTo>
                      <a:pt x="14000" y="0"/>
                      <a:pt x="12400" y="0"/>
                      <a:pt x="11200" y="0"/>
                    </a:cubicBezTo>
                    <a:cubicBezTo>
                      <a:pt x="9200" y="0"/>
                      <a:pt x="8000" y="0"/>
                      <a:pt x="6400" y="686"/>
                    </a:cubicBezTo>
                    <a:cubicBezTo>
                      <a:pt x="5200" y="1029"/>
                      <a:pt x="4000" y="1714"/>
                      <a:pt x="3200" y="2400"/>
                    </a:cubicBezTo>
                    <a:cubicBezTo>
                      <a:pt x="2000" y="3086"/>
                      <a:pt x="1600" y="4114"/>
                      <a:pt x="1200" y="5143"/>
                    </a:cubicBezTo>
                    <a:cubicBezTo>
                      <a:pt x="400" y="6514"/>
                      <a:pt x="400" y="7543"/>
                      <a:pt x="400" y="9257"/>
                    </a:cubicBezTo>
                    <a:cubicBezTo>
                      <a:pt x="7200" y="9257"/>
                      <a:pt x="7200" y="9257"/>
                      <a:pt x="7200" y="9257"/>
                    </a:cubicBezTo>
                    <a:cubicBezTo>
                      <a:pt x="7200" y="7886"/>
                      <a:pt x="7600" y="6857"/>
                      <a:pt x="8000" y="5829"/>
                    </a:cubicBezTo>
                    <a:cubicBezTo>
                      <a:pt x="8400" y="5143"/>
                      <a:pt x="9600" y="4800"/>
                      <a:pt x="10800" y="4800"/>
                    </a:cubicBezTo>
                    <a:cubicBezTo>
                      <a:pt x="11600" y="4800"/>
                      <a:pt x="12400" y="5143"/>
                      <a:pt x="13200" y="5486"/>
                    </a:cubicBezTo>
                    <a:cubicBezTo>
                      <a:pt x="13600" y="5829"/>
                      <a:pt x="14000" y="6514"/>
                      <a:pt x="14000" y="7543"/>
                    </a:cubicBezTo>
                    <a:cubicBezTo>
                      <a:pt x="14000" y="7886"/>
                      <a:pt x="14000" y="8229"/>
                      <a:pt x="13600" y="8571"/>
                    </a:cubicBezTo>
                    <a:cubicBezTo>
                      <a:pt x="13200" y="8571"/>
                      <a:pt x="13200" y="8914"/>
                      <a:pt x="12800" y="9257"/>
                    </a:cubicBezTo>
                    <a:cubicBezTo>
                      <a:pt x="12400" y="9600"/>
                      <a:pt x="12000" y="9600"/>
                      <a:pt x="11600" y="9943"/>
                    </a:cubicBezTo>
                    <a:cubicBezTo>
                      <a:pt x="11200" y="10286"/>
                      <a:pt x="10800" y="10286"/>
                      <a:pt x="10400" y="10629"/>
                    </a:cubicBezTo>
                    <a:cubicBezTo>
                      <a:pt x="9600" y="10971"/>
                      <a:pt x="8800" y="11314"/>
                      <a:pt x="8000" y="11657"/>
                    </a:cubicBezTo>
                    <a:cubicBezTo>
                      <a:pt x="7200" y="12000"/>
                      <a:pt x="6400" y="12686"/>
                      <a:pt x="5600" y="13029"/>
                    </a:cubicBezTo>
                    <a:cubicBezTo>
                      <a:pt x="4800" y="13371"/>
                      <a:pt x="4400" y="14057"/>
                      <a:pt x="3600" y="14400"/>
                    </a:cubicBezTo>
                    <a:cubicBezTo>
                      <a:pt x="2800" y="15086"/>
                      <a:pt x="2400" y="15429"/>
                      <a:pt x="1600" y="16114"/>
                    </a:cubicBezTo>
                    <a:cubicBezTo>
                      <a:pt x="1200" y="16800"/>
                      <a:pt x="800" y="17829"/>
                      <a:pt x="400" y="18514"/>
                    </a:cubicBezTo>
                    <a:cubicBezTo>
                      <a:pt x="0" y="19543"/>
                      <a:pt x="0" y="20571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lnTo>
                      <a:pt x="21600" y="1611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66" name="Freeform 77"/>
              <p:cNvSpPr/>
              <p:nvPr/>
            </p:nvSpPr>
            <p:spPr>
              <a:xfrm flipH="1">
                <a:off x="3842929" y="2796564"/>
                <a:ext cx="82068" cy="91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108" y="8914"/>
                    </a:moveTo>
                    <a:cubicBezTo>
                      <a:pt x="18277" y="8229"/>
                      <a:pt x="17446" y="7886"/>
                      <a:pt x="16200" y="7543"/>
                    </a:cubicBezTo>
                    <a:cubicBezTo>
                      <a:pt x="15369" y="7200"/>
                      <a:pt x="14123" y="6857"/>
                      <a:pt x="12877" y="6857"/>
                    </a:cubicBezTo>
                    <a:cubicBezTo>
                      <a:pt x="11631" y="6857"/>
                      <a:pt x="10800" y="7200"/>
                      <a:pt x="9554" y="7200"/>
                    </a:cubicBezTo>
                    <a:cubicBezTo>
                      <a:pt x="8723" y="7543"/>
                      <a:pt x="7892" y="7886"/>
                      <a:pt x="7062" y="8571"/>
                    </a:cubicBezTo>
                    <a:cubicBezTo>
                      <a:pt x="7062" y="8229"/>
                      <a:pt x="7062" y="7543"/>
                      <a:pt x="7477" y="7200"/>
                    </a:cubicBezTo>
                    <a:cubicBezTo>
                      <a:pt x="7477" y="6514"/>
                      <a:pt x="7892" y="6171"/>
                      <a:pt x="8308" y="5829"/>
                    </a:cubicBezTo>
                    <a:cubicBezTo>
                      <a:pt x="8723" y="5143"/>
                      <a:pt x="9138" y="4800"/>
                      <a:pt x="9554" y="4800"/>
                    </a:cubicBezTo>
                    <a:cubicBezTo>
                      <a:pt x="9969" y="4457"/>
                      <a:pt x="10800" y="4457"/>
                      <a:pt x="11631" y="4457"/>
                    </a:cubicBezTo>
                    <a:cubicBezTo>
                      <a:pt x="12462" y="4457"/>
                      <a:pt x="12877" y="4457"/>
                      <a:pt x="13292" y="4800"/>
                    </a:cubicBezTo>
                    <a:cubicBezTo>
                      <a:pt x="14123" y="5143"/>
                      <a:pt x="14538" y="5486"/>
                      <a:pt x="14538" y="5829"/>
                    </a:cubicBezTo>
                    <a:cubicBezTo>
                      <a:pt x="21185" y="5829"/>
                      <a:pt x="21185" y="5829"/>
                      <a:pt x="21185" y="5829"/>
                    </a:cubicBezTo>
                    <a:cubicBezTo>
                      <a:pt x="20769" y="3771"/>
                      <a:pt x="19938" y="2057"/>
                      <a:pt x="18277" y="1371"/>
                    </a:cubicBezTo>
                    <a:cubicBezTo>
                      <a:pt x="16615" y="343"/>
                      <a:pt x="14538" y="0"/>
                      <a:pt x="11631" y="0"/>
                    </a:cubicBezTo>
                    <a:cubicBezTo>
                      <a:pt x="9554" y="0"/>
                      <a:pt x="7892" y="343"/>
                      <a:pt x="6646" y="686"/>
                    </a:cubicBezTo>
                    <a:cubicBezTo>
                      <a:pt x="4985" y="1371"/>
                      <a:pt x="3738" y="2057"/>
                      <a:pt x="2908" y="3086"/>
                    </a:cubicBezTo>
                    <a:cubicBezTo>
                      <a:pt x="2077" y="4114"/>
                      <a:pt x="1246" y="5486"/>
                      <a:pt x="831" y="6857"/>
                    </a:cubicBezTo>
                    <a:cubicBezTo>
                      <a:pt x="415" y="8229"/>
                      <a:pt x="0" y="9943"/>
                      <a:pt x="0" y="11657"/>
                    </a:cubicBezTo>
                    <a:cubicBezTo>
                      <a:pt x="0" y="12686"/>
                      <a:pt x="0" y="14057"/>
                      <a:pt x="415" y="15429"/>
                    </a:cubicBezTo>
                    <a:cubicBezTo>
                      <a:pt x="831" y="16457"/>
                      <a:pt x="1662" y="17486"/>
                      <a:pt x="2492" y="18514"/>
                    </a:cubicBezTo>
                    <a:cubicBezTo>
                      <a:pt x="3323" y="19543"/>
                      <a:pt x="4569" y="20229"/>
                      <a:pt x="5815" y="20914"/>
                    </a:cubicBezTo>
                    <a:cubicBezTo>
                      <a:pt x="7477" y="21257"/>
                      <a:pt x="9138" y="21600"/>
                      <a:pt x="10800" y="21600"/>
                    </a:cubicBezTo>
                    <a:cubicBezTo>
                      <a:pt x="12462" y="21600"/>
                      <a:pt x="14123" y="21600"/>
                      <a:pt x="15369" y="21257"/>
                    </a:cubicBezTo>
                    <a:cubicBezTo>
                      <a:pt x="16615" y="20914"/>
                      <a:pt x="17446" y="20229"/>
                      <a:pt x="18692" y="19543"/>
                    </a:cubicBezTo>
                    <a:cubicBezTo>
                      <a:pt x="19523" y="18857"/>
                      <a:pt x="20354" y="18171"/>
                      <a:pt x="20769" y="17143"/>
                    </a:cubicBezTo>
                    <a:cubicBezTo>
                      <a:pt x="21185" y="16114"/>
                      <a:pt x="21600" y="15086"/>
                      <a:pt x="21600" y="13714"/>
                    </a:cubicBezTo>
                    <a:cubicBezTo>
                      <a:pt x="21600" y="12686"/>
                      <a:pt x="21185" y="11657"/>
                      <a:pt x="20769" y="10971"/>
                    </a:cubicBezTo>
                    <a:cubicBezTo>
                      <a:pt x="20354" y="10286"/>
                      <a:pt x="19938" y="9600"/>
                      <a:pt x="19108" y="8914"/>
                    </a:cubicBezTo>
                    <a:close/>
                    <a:moveTo>
                      <a:pt x="13708" y="16114"/>
                    </a:moveTo>
                    <a:cubicBezTo>
                      <a:pt x="12877" y="16457"/>
                      <a:pt x="12046" y="16800"/>
                      <a:pt x="10800" y="16800"/>
                    </a:cubicBezTo>
                    <a:cubicBezTo>
                      <a:pt x="9969" y="16800"/>
                      <a:pt x="9138" y="16457"/>
                      <a:pt x="8308" y="16114"/>
                    </a:cubicBezTo>
                    <a:cubicBezTo>
                      <a:pt x="7892" y="15429"/>
                      <a:pt x="7477" y="14743"/>
                      <a:pt x="7477" y="13714"/>
                    </a:cubicBezTo>
                    <a:cubicBezTo>
                      <a:pt x="7477" y="13029"/>
                      <a:pt x="7892" y="12343"/>
                      <a:pt x="8308" y="12000"/>
                    </a:cubicBezTo>
                    <a:cubicBezTo>
                      <a:pt x="9138" y="11314"/>
                      <a:pt x="9969" y="10971"/>
                      <a:pt x="10800" y="10971"/>
                    </a:cubicBezTo>
                    <a:cubicBezTo>
                      <a:pt x="12046" y="10971"/>
                      <a:pt x="12877" y="11314"/>
                      <a:pt x="13708" y="12000"/>
                    </a:cubicBezTo>
                    <a:cubicBezTo>
                      <a:pt x="14538" y="12343"/>
                      <a:pt x="14954" y="13029"/>
                      <a:pt x="14954" y="13714"/>
                    </a:cubicBezTo>
                    <a:cubicBezTo>
                      <a:pt x="14954" y="14743"/>
                      <a:pt x="14538" y="15429"/>
                      <a:pt x="13708" y="16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67" name="Freeform 78"/>
              <p:cNvSpPr/>
              <p:nvPr/>
            </p:nvSpPr>
            <p:spPr>
              <a:xfrm flipH="1">
                <a:off x="1260446" y="1788258"/>
                <a:ext cx="206042" cy="287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0" y="0"/>
                    </a:lnTo>
                    <a:close/>
                    <a:moveTo>
                      <a:pt x="11212" y="20509"/>
                    </a:moveTo>
                    <a:cubicBezTo>
                      <a:pt x="10718" y="20509"/>
                      <a:pt x="10223" y="20182"/>
                      <a:pt x="10223" y="19855"/>
                    </a:cubicBezTo>
                    <a:cubicBezTo>
                      <a:pt x="10223" y="19418"/>
                      <a:pt x="10718" y="19091"/>
                      <a:pt x="11212" y="19091"/>
                    </a:cubicBezTo>
                    <a:cubicBezTo>
                      <a:pt x="11872" y="19091"/>
                      <a:pt x="12366" y="19418"/>
                      <a:pt x="12366" y="19855"/>
                    </a:cubicBezTo>
                    <a:cubicBezTo>
                      <a:pt x="12366" y="20182"/>
                      <a:pt x="11872" y="20509"/>
                      <a:pt x="11212" y="20509"/>
                    </a:cubicBezTo>
                    <a:close/>
                    <a:moveTo>
                      <a:pt x="18467" y="18000"/>
                    </a:moveTo>
                    <a:cubicBezTo>
                      <a:pt x="3133" y="18000"/>
                      <a:pt x="3133" y="18000"/>
                      <a:pt x="3133" y="18000"/>
                    </a:cubicBezTo>
                    <a:cubicBezTo>
                      <a:pt x="3133" y="2073"/>
                      <a:pt x="3133" y="2073"/>
                      <a:pt x="3133" y="2073"/>
                    </a:cubicBezTo>
                    <a:cubicBezTo>
                      <a:pt x="18467" y="2073"/>
                      <a:pt x="18467" y="2073"/>
                      <a:pt x="18467" y="2073"/>
                    </a:cubicBezTo>
                    <a:lnTo>
                      <a:pt x="18467" y="180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68" name="Freeform 79"/>
              <p:cNvSpPr/>
              <p:nvPr/>
            </p:nvSpPr>
            <p:spPr>
              <a:xfrm flipH="1">
                <a:off x="4008808" y="3299914"/>
                <a:ext cx="361444" cy="239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9136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0" y="19136"/>
                    </a:lnTo>
                    <a:lnTo>
                      <a:pt x="8870" y="19136"/>
                    </a:lnTo>
                    <a:lnTo>
                      <a:pt x="8870" y="20440"/>
                    </a:lnTo>
                    <a:lnTo>
                      <a:pt x="4174" y="20440"/>
                    </a:lnTo>
                    <a:lnTo>
                      <a:pt x="4174" y="21600"/>
                    </a:lnTo>
                    <a:lnTo>
                      <a:pt x="17009" y="21600"/>
                    </a:lnTo>
                    <a:lnTo>
                      <a:pt x="17009" y="20440"/>
                    </a:lnTo>
                    <a:lnTo>
                      <a:pt x="12626" y="20440"/>
                    </a:lnTo>
                    <a:lnTo>
                      <a:pt x="12626" y="19136"/>
                    </a:lnTo>
                    <a:lnTo>
                      <a:pt x="21600" y="19136"/>
                    </a:lnTo>
                    <a:close/>
                    <a:moveTo>
                      <a:pt x="1565" y="2174"/>
                    </a:moveTo>
                    <a:lnTo>
                      <a:pt x="19930" y="2174"/>
                    </a:lnTo>
                    <a:lnTo>
                      <a:pt x="19930" y="16381"/>
                    </a:lnTo>
                    <a:lnTo>
                      <a:pt x="1565" y="16381"/>
                    </a:lnTo>
                    <a:lnTo>
                      <a:pt x="1565" y="217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69" name="Freeform 80"/>
              <p:cNvSpPr/>
              <p:nvPr/>
            </p:nvSpPr>
            <p:spPr>
              <a:xfrm flipH="1">
                <a:off x="2023492" y="916642"/>
                <a:ext cx="380652" cy="28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222" y="0"/>
                    </a:moveTo>
                    <a:lnTo>
                      <a:pt x="2378" y="0"/>
                    </a:lnTo>
                    <a:lnTo>
                      <a:pt x="0" y="12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200"/>
                    </a:lnTo>
                    <a:lnTo>
                      <a:pt x="19222" y="0"/>
                    </a:lnTo>
                    <a:close/>
                    <a:moveTo>
                      <a:pt x="2279" y="13200"/>
                    </a:moveTo>
                    <a:lnTo>
                      <a:pt x="1090" y="13200"/>
                    </a:lnTo>
                    <a:lnTo>
                      <a:pt x="1090" y="8400"/>
                    </a:lnTo>
                    <a:lnTo>
                      <a:pt x="2279" y="8400"/>
                    </a:lnTo>
                    <a:lnTo>
                      <a:pt x="2279" y="13200"/>
                    </a:lnTo>
                    <a:close/>
                    <a:moveTo>
                      <a:pt x="13178" y="13200"/>
                    </a:moveTo>
                    <a:lnTo>
                      <a:pt x="8224" y="13200"/>
                    </a:lnTo>
                    <a:lnTo>
                      <a:pt x="8224" y="8400"/>
                    </a:lnTo>
                    <a:lnTo>
                      <a:pt x="13178" y="8400"/>
                    </a:lnTo>
                    <a:lnTo>
                      <a:pt x="13178" y="132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70" name="Freeform 81"/>
              <p:cNvSpPr/>
              <p:nvPr/>
            </p:nvSpPr>
            <p:spPr>
              <a:xfrm flipH="1">
                <a:off x="2065399" y="728489"/>
                <a:ext cx="296839" cy="180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  <a:moveTo>
                      <a:pt x="1016" y="6557"/>
                    </a:moveTo>
                    <a:lnTo>
                      <a:pt x="635" y="6557"/>
                    </a:lnTo>
                    <a:lnTo>
                      <a:pt x="635" y="4243"/>
                    </a:lnTo>
                    <a:lnTo>
                      <a:pt x="1016" y="4243"/>
                    </a:lnTo>
                    <a:lnTo>
                      <a:pt x="1016" y="6557"/>
                    </a:lnTo>
                    <a:close/>
                    <a:moveTo>
                      <a:pt x="19948" y="19093"/>
                    </a:moveTo>
                    <a:lnTo>
                      <a:pt x="1652" y="19093"/>
                    </a:lnTo>
                    <a:lnTo>
                      <a:pt x="1652" y="2314"/>
                    </a:lnTo>
                    <a:lnTo>
                      <a:pt x="19948" y="2314"/>
                    </a:lnTo>
                    <a:lnTo>
                      <a:pt x="19948" y="19093"/>
                    </a:lnTo>
                    <a:close/>
                    <a:moveTo>
                      <a:pt x="21092" y="6557"/>
                    </a:moveTo>
                    <a:lnTo>
                      <a:pt x="20711" y="6557"/>
                    </a:lnTo>
                    <a:lnTo>
                      <a:pt x="20711" y="4243"/>
                    </a:lnTo>
                    <a:lnTo>
                      <a:pt x="21092" y="4243"/>
                    </a:lnTo>
                    <a:lnTo>
                      <a:pt x="21092" y="655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71" name="Freeform 82"/>
              <p:cNvSpPr/>
              <p:nvPr/>
            </p:nvSpPr>
            <p:spPr>
              <a:xfrm flipH="1">
                <a:off x="1944918" y="168855"/>
                <a:ext cx="82068" cy="65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5" y="0"/>
                    </a:moveTo>
                    <a:lnTo>
                      <a:pt x="0" y="12117"/>
                    </a:lnTo>
                    <a:lnTo>
                      <a:pt x="5055" y="21600"/>
                    </a:lnTo>
                    <a:lnTo>
                      <a:pt x="5055" y="17385"/>
                    </a:lnTo>
                    <a:lnTo>
                      <a:pt x="14706" y="17385"/>
                    </a:lnTo>
                    <a:lnTo>
                      <a:pt x="21600" y="4741"/>
                    </a:lnTo>
                    <a:lnTo>
                      <a:pt x="5055" y="4741"/>
                    </a:lnTo>
                    <a:lnTo>
                      <a:pt x="50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72" name="Freeform 83"/>
              <p:cNvSpPr/>
              <p:nvPr/>
            </p:nvSpPr>
            <p:spPr>
              <a:xfrm flipH="1">
                <a:off x="2018253" y="181720"/>
                <a:ext cx="87308" cy="51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207" y="0"/>
                    </a:moveTo>
                    <a:cubicBezTo>
                      <a:pt x="3927" y="0"/>
                      <a:pt x="3927" y="0"/>
                      <a:pt x="3927" y="0"/>
                    </a:cubicBezTo>
                    <a:cubicBezTo>
                      <a:pt x="3927" y="0"/>
                      <a:pt x="3927" y="0"/>
                      <a:pt x="3927" y="0"/>
                    </a:cubicBezTo>
                    <a:cubicBezTo>
                      <a:pt x="3535" y="0"/>
                      <a:pt x="0" y="1200"/>
                      <a:pt x="0" y="10800"/>
                    </a:cubicBezTo>
                    <a:cubicBezTo>
                      <a:pt x="0" y="15600"/>
                      <a:pt x="1178" y="19200"/>
                      <a:pt x="3535" y="21000"/>
                    </a:cubicBezTo>
                    <a:cubicBezTo>
                      <a:pt x="3927" y="21600"/>
                      <a:pt x="5105" y="21600"/>
                      <a:pt x="7855" y="21600"/>
                    </a:cubicBezTo>
                    <a:cubicBezTo>
                      <a:pt x="7855" y="21600"/>
                      <a:pt x="7855" y="21600"/>
                      <a:pt x="7855" y="21600"/>
                    </a:cubicBezTo>
                    <a:cubicBezTo>
                      <a:pt x="12175" y="21600"/>
                      <a:pt x="19636" y="21000"/>
                      <a:pt x="19636" y="21000"/>
                    </a:cubicBezTo>
                    <a:cubicBezTo>
                      <a:pt x="21600" y="21000"/>
                      <a:pt x="21600" y="21000"/>
                      <a:pt x="21600" y="21000"/>
                    </a:cubicBezTo>
                    <a:cubicBezTo>
                      <a:pt x="17673" y="9600"/>
                      <a:pt x="17673" y="9600"/>
                      <a:pt x="17673" y="9600"/>
                    </a:cubicBezTo>
                    <a:lnTo>
                      <a:pt x="21207" y="0"/>
                    </a:lnTo>
                    <a:close/>
                    <a:moveTo>
                      <a:pt x="17673" y="17400"/>
                    </a:moveTo>
                    <a:cubicBezTo>
                      <a:pt x="15316" y="17400"/>
                      <a:pt x="10996" y="18000"/>
                      <a:pt x="7855" y="18000"/>
                    </a:cubicBezTo>
                    <a:cubicBezTo>
                      <a:pt x="5891" y="18000"/>
                      <a:pt x="5105" y="18000"/>
                      <a:pt x="4713" y="17400"/>
                    </a:cubicBezTo>
                    <a:cubicBezTo>
                      <a:pt x="4713" y="17400"/>
                      <a:pt x="4713" y="17400"/>
                      <a:pt x="4320" y="17400"/>
                    </a:cubicBezTo>
                    <a:cubicBezTo>
                      <a:pt x="3927" y="17400"/>
                      <a:pt x="2356" y="16200"/>
                      <a:pt x="2356" y="10800"/>
                    </a:cubicBezTo>
                    <a:cubicBezTo>
                      <a:pt x="2356" y="4800"/>
                      <a:pt x="3927" y="3600"/>
                      <a:pt x="3927" y="3600"/>
                    </a:cubicBezTo>
                    <a:cubicBezTo>
                      <a:pt x="17280" y="3600"/>
                      <a:pt x="17280" y="3600"/>
                      <a:pt x="17280" y="3600"/>
                    </a:cubicBezTo>
                    <a:cubicBezTo>
                      <a:pt x="14924" y="9600"/>
                      <a:pt x="14924" y="9600"/>
                      <a:pt x="14924" y="9600"/>
                    </a:cubicBezTo>
                    <a:lnTo>
                      <a:pt x="17673" y="174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73" name="Freeform 84"/>
              <p:cNvSpPr/>
              <p:nvPr/>
            </p:nvSpPr>
            <p:spPr>
              <a:xfrm flipH="1">
                <a:off x="2063653" y="122218"/>
                <a:ext cx="69846" cy="77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900"/>
                    </a:moveTo>
                    <a:lnTo>
                      <a:pt x="13500" y="0"/>
                    </a:lnTo>
                    <a:lnTo>
                      <a:pt x="2700" y="0"/>
                    </a:lnTo>
                    <a:lnTo>
                      <a:pt x="5940" y="1800"/>
                    </a:lnTo>
                    <a:lnTo>
                      <a:pt x="0" y="9900"/>
                    </a:lnTo>
                    <a:lnTo>
                      <a:pt x="7560" y="21600"/>
                    </a:lnTo>
                    <a:lnTo>
                      <a:pt x="17280" y="7650"/>
                    </a:lnTo>
                    <a:lnTo>
                      <a:pt x="21600" y="99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74" name="Freeform 85"/>
              <p:cNvSpPr/>
              <p:nvPr/>
            </p:nvSpPr>
            <p:spPr>
              <a:xfrm flipH="1">
                <a:off x="2033077" y="54676"/>
                <a:ext cx="86453" cy="86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5" h="21600" fill="norm" stroke="1" extrusionOk="0">
                    <a:moveTo>
                      <a:pt x="11747" y="21600"/>
                    </a:moveTo>
                    <a:cubicBezTo>
                      <a:pt x="20084" y="7688"/>
                      <a:pt x="20084" y="7688"/>
                      <a:pt x="20084" y="7688"/>
                    </a:cubicBezTo>
                    <a:cubicBezTo>
                      <a:pt x="20463" y="7688"/>
                      <a:pt x="20463" y="7688"/>
                      <a:pt x="20463" y="7688"/>
                    </a:cubicBezTo>
                    <a:cubicBezTo>
                      <a:pt x="20463" y="7322"/>
                      <a:pt x="21600" y="4027"/>
                      <a:pt x="16295" y="1098"/>
                    </a:cubicBezTo>
                    <a:cubicBezTo>
                      <a:pt x="14779" y="366"/>
                      <a:pt x="13642" y="0"/>
                      <a:pt x="12126" y="0"/>
                    </a:cubicBezTo>
                    <a:cubicBezTo>
                      <a:pt x="10611" y="0"/>
                      <a:pt x="9474" y="366"/>
                      <a:pt x="9095" y="732"/>
                    </a:cubicBezTo>
                    <a:cubicBezTo>
                      <a:pt x="8337" y="1098"/>
                      <a:pt x="7200" y="3295"/>
                      <a:pt x="758" y="13912"/>
                    </a:cubicBezTo>
                    <a:cubicBezTo>
                      <a:pt x="0" y="15376"/>
                      <a:pt x="0" y="15376"/>
                      <a:pt x="0" y="15376"/>
                    </a:cubicBezTo>
                    <a:cubicBezTo>
                      <a:pt x="8337" y="15742"/>
                      <a:pt x="8337" y="15742"/>
                      <a:pt x="8337" y="15742"/>
                    </a:cubicBezTo>
                    <a:lnTo>
                      <a:pt x="11747" y="21600"/>
                    </a:lnTo>
                    <a:close/>
                    <a:moveTo>
                      <a:pt x="10232" y="2929"/>
                    </a:moveTo>
                    <a:cubicBezTo>
                      <a:pt x="10232" y="2929"/>
                      <a:pt x="10232" y="2563"/>
                      <a:pt x="10611" y="2563"/>
                    </a:cubicBezTo>
                    <a:cubicBezTo>
                      <a:pt x="10611" y="2563"/>
                      <a:pt x="11368" y="2197"/>
                      <a:pt x="12126" y="2197"/>
                    </a:cubicBezTo>
                    <a:cubicBezTo>
                      <a:pt x="12884" y="2197"/>
                      <a:pt x="14021" y="2197"/>
                      <a:pt x="15158" y="2929"/>
                    </a:cubicBezTo>
                    <a:cubicBezTo>
                      <a:pt x="18568" y="4759"/>
                      <a:pt x="18189" y="6590"/>
                      <a:pt x="18189" y="6590"/>
                    </a:cubicBezTo>
                    <a:cubicBezTo>
                      <a:pt x="11747" y="17207"/>
                      <a:pt x="11747" y="17207"/>
                      <a:pt x="11747" y="17207"/>
                    </a:cubicBezTo>
                    <a:cubicBezTo>
                      <a:pt x="9474" y="13546"/>
                      <a:pt x="9474" y="13546"/>
                      <a:pt x="9474" y="13546"/>
                    </a:cubicBezTo>
                    <a:cubicBezTo>
                      <a:pt x="3789" y="13180"/>
                      <a:pt x="3789" y="13180"/>
                      <a:pt x="3789" y="13180"/>
                    </a:cubicBezTo>
                    <a:cubicBezTo>
                      <a:pt x="6442" y="9153"/>
                      <a:pt x="9474" y="4027"/>
                      <a:pt x="10232" y="29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75" name="Freeform 86"/>
              <p:cNvSpPr/>
              <p:nvPr/>
            </p:nvSpPr>
            <p:spPr>
              <a:xfrm flipH="1">
                <a:off x="1960633" y="56283"/>
                <a:ext cx="80322" cy="578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96" y="21600"/>
                    </a:moveTo>
                    <a:lnTo>
                      <a:pt x="16904" y="20400"/>
                    </a:lnTo>
                    <a:lnTo>
                      <a:pt x="21600" y="9600"/>
                    </a:lnTo>
                    <a:lnTo>
                      <a:pt x="18313" y="11400"/>
                    </a:lnTo>
                    <a:lnTo>
                      <a:pt x="13148" y="0"/>
                    </a:lnTo>
                    <a:lnTo>
                      <a:pt x="0" y="600"/>
                    </a:lnTo>
                    <a:lnTo>
                      <a:pt x="8452" y="19200"/>
                    </a:lnTo>
                    <a:lnTo>
                      <a:pt x="469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76" name="Freeform 87"/>
              <p:cNvSpPr/>
              <p:nvPr/>
            </p:nvSpPr>
            <p:spPr>
              <a:xfrm flipH="1">
                <a:off x="1921817" y="90055"/>
                <a:ext cx="84216" cy="86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21200" y="14400"/>
                    </a:moveTo>
                    <a:cubicBezTo>
                      <a:pt x="21200" y="13680"/>
                      <a:pt x="20400" y="12240"/>
                      <a:pt x="12800" y="1440"/>
                    </a:cubicBezTo>
                    <a:cubicBezTo>
                      <a:pt x="11600" y="0"/>
                      <a:pt x="11600" y="0"/>
                      <a:pt x="11600" y="0"/>
                    </a:cubicBezTo>
                    <a:cubicBezTo>
                      <a:pt x="7600" y="6480"/>
                      <a:pt x="7600" y="6480"/>
                      <a:pt x="7600" y="6480"/>
                    </a:cubicBezTo>
                    <a:cubicBezTo>
                      <a:pt x="0" y="6840"/>
                      <a:pt x="0" y="6840"/>
                      <a:pt x="0" y="6840"/>
                    </a:cubicBezTo>
                    <a:cubicBezTo>
                      <a:pt x="8800" y="20160"/>
                      <a:pt x="8800" y="20160"/>
                      <a:pt x="8800" y="20160"/>
                    </a:cubicBezTo>
                    <a:cubicBezTo>
                      <a:pt x="8800" y="20520"/>
                      <a:pt x="8800" y="20520"/>
                      <a:pt x="8800" y="20520"/>
                    </a:cubicBezTo>
                    <a:cubicBezTo>
                      <a:pt x="9200" y="20520"/>
                      <a:pt x="10000" y="21600"/>
                      <a:pt x="12400" y="21600"/>
                    </a:cubicBezTo>
                    <a:cubicBezTo>
                      <a:pt x="13600" y="21600"/>
                      <a:pt x="15200" y="21240"/>
                      <a:pt x="17200" y="20160"/>
                    </a:cubicBezTo>
                    <a:cubicBezTo>
                      <a:pt x="20000" y="18720"/>
                      <a:pt x="21600" y="16560"/>
                      <a:pt x="21200" y="14400"/>
                    </a:cubicBezTo>
                    <a:close/>
                    <a:moveTo>
                      <a:pt x="16000" y="18360"/>
                    </a:moveTo>
                    <a:cubicBezTo>
                      <a:pt x="14400" y="19080"/>
                      <a:pt x="13200" y="19440"/>
                      <a:pt x="12400" y="19440"/>
                    </a:cubicBezTo>
                    <a:cubicBezTo>
                      <a:pt x="11600" y="19440"/>
                      <a:pt x="10800" y="19080"/>
                      <a:pt x="10800" y="19080"/>
                    </a:cubicBezTo>
                    <a:cubicBezTo>
                      <a:pt x="4000" y="9000"/>
                      <a:pt x="4000" y="9000"/>
                      <a:pt x="4000" y="9000"/>
                    </a:cubicBezTo>
                    <a:cubicBezTo>
                      <a:pt x="8800" y="8640"/>
                      <a:pt x="8800" y="8640"/>
                      <a:pt x="8800" y="8640"/>
                    </a:cubicBezTo>
                    <a:cubicBezTo>
                      <a:pt x="12000" y="3960"/>
                      <a:pt x="12000" y="3960"/>
                      <a:pt x="12000" y="3960"/>
                    </a:cubicBezTo>
                    <a:cubicBezTo>
                      <a:pt x="14800" y="8280"/>
                      <a:pt x="18000" y="13320"/>
                      <a:pt x="18800" y="14400"/>
                    </a:cubicBezTo>
                    <a:cubicBezTo>
                      <a:pt x="18800" y="14400"/>
                      <a:pt x="18800" y="14400"/>
                      <a:pt x="18800" y="14760"/>
                    </a:cubicBezTo>
                    <a:cubicBezTo>
                      <a:pt x="18800" y="15120"/>
                      <a:pt x="19200" y="16560"/>
                      <a:pt x="16000" y="183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77" name="Freeform 88"/>
              <p:cNvSpPr/>
              <p:nvPr/>
            </p:nvSpPr>
            <p:spPr>
              <a:xfrm flipH="1">
                <a:off x="3666572" y="2209591"/>
                <a:ext cx="357953" cy="94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11906" y="6224"/>
                    </a:lnTo>
                    <a:lnTo>
                      <a:pt x="9694" y="6224"/>
                    </a:lnTo>
                    <a:lnTo>
                      <a:pt x="9694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9694" y="21600"/>
                    </a:lnTo>
                    <a:lnTo>
                      <a:pt x="9694" y="15376"/>
                    </a:lnTo>
                    <a:lnTo>
                      <a:pt x="11906" y="15376"/>
                    </a:lnTo>
                    <a:lnTo>
                      <a:pt x="11906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906" y="0"/>
                    </a:lnTo>
                    <a:close/>
                    <a:moveTo>
                      <a:pt x="8745" y="18305"/>
                    </a:moveTo>
                    <a:lnTo>
                      <a:pt x="1054" y="18305"/>
                    </a:lnTo>
                    <a:lnTo>
                      <a:pt x="1054" y="3661"/>
                    </a:lnTo>
                    <a:lnTo>
                      <a:pt x="8745" y="3661"/>
                    </a:lnTo>
                    <a:lnTo>
                      <a:pt x="8745" y="18305"/>
                    </a:lnTo>
                    <a:close/>
                    <a:moveTo>
                      <a:pt x="20652" y="18305"/>
                    </a:moveTo>
                    <a:lnTo>
                      <a:pt x="12960" y="18305"/>
                    </a:lnTo>
                    <a:lnTo>
                      <a:pt x="12960" y="3661"/>
                    </a:lnTo>
                    <a:lnTo>
                      <a:pt x="20652" y="3661"/>
                    </a:lnTo>
                    <a:lnTo>
                      <a:pt x="20652" y="1830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78" name="Freeform 89"/>
              <p:cNvSpPr/>
              <p:nvPr/>
            </p:nvSpPr>
            <p:spPr>
              <a:xfrm flipH="1">
                <a:off x="3942456" y="2103454"/>
                <a:ext cx="82069" cy="99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30" y="7316"/>
                    </a:moveTo>
                    <a:lnTo>
                      <a:pt x="19302" y="10103"/>
                    </a:lnTo>
                    <a:lnTo>
                      <a:pt x="21600" y="6968"/>
                    </a:lnTo>
                    <a:lnTo>
                      <a:pt x="6434" y="0"/>
                    </a:lnTo>
                    <a:lnTo>
                      <a:pt x="0" y="21600"/>
                    </a:lnTo>
                    <a:lnTo>
                      <a:pt x="11030" y="21600"/>
                    </a:lnTo>
                    <a:lnTo>
                      <a:pt x="11030" y="731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79" name="Freeform 90"/>
              <p:cNvSpPr/>
              <p:nvPr/>
            </p:nvSpPr>
            <p:spPr>
              <a:xfrm flipH="1">
                <a:off x="3668318" y="2101845"/>
                <a:ext cx="78577" cy="98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0" y="7436"/>
                    </a:moveTo>
                    <a:lnTo>
                      <a:pt x="10080" y="21600"/>
                    </a:lnTo>
                    <a:lnTo>
                      <a:pt x="21600" y="21600"/>
                    </a:lnTo>
                    <a:lnTo>
                      <a:pt x="14880" y="0"/>
                    </a:lnTo>
                    <a:lnTo>
                      <a:pt x="0" y="7082"/>
                    </a:lnTo>
                    <a:lnTo>
                      <a:pt x="1440" y="9915"/>
                    </a:lnTo>
                    <a:lnTo>
                      <a:pt x="10080" y="743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80" name="Freeform 91"/>
              <p:cNvSpPr/>
              <p:nvPr/>
            </p:nvSpPr>
            <p:spPr>
              <a:xfrm flipH="1">
                <a:off x="189698" y="1463060"/>
                <a:ext cx="353510" cy="279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4" h="20870" fill="norm" stroke="1" extrusionOk="0">
                    <a:moveTo>
                      <a:pt x="17852" y="9001"/>
                    </a:moveTo>
                    <a:cubicBezTo>
                      <a:pt x="17291" y="9326"/>
                      <a:pt x="16824" y="9869"/>
                      <a:pt x="16637" y="10520"/>
                    </a:cubicBezTo>
                    <a:cubicBezTo>
                      <a:pt x="13177" y="10195"/>
                      <a:pt x="13177" y="10195"/>
                      <a:pt x="13177" y="10195"/>
                    </a:cubicBezTo>
                    <a:cubicBezTo>
                      <a:pt x="13177" y="10086"/>
                      <a:pt x="13083" y="9869"/>
                      <a:pt x="12990" y="9652"/>
                    </a:cubicBezTo>
                    <a:cubicBezTo>
                      <a:pt x="12896" y="9326"/>
                      <a:pt x="12709" y="9001"/>
                      <a:pt x="12429" y="8784"/>
                    </a:cubicBezTo>
                    <a:cubicBezTo>
                      <a:pt x="14860" y="5310"/>
                      <a:pt x="14860" y="5310"/>
                      <a:pt x="14860" y="5310"/>
                    </a:cubicBezTo>
                    <a:cubicBezTo>
                      <a:pt x="15421" y="5527"/>
                      <a:pt x="15982" y="5527"/>
                      <a:pt x="16543" y="5202"/>
                    </a:cubicBezTo>
                    <a:cubicBezTo>
                      <a:pt x="17665" y="4659"/>
                      <a:pt x="18133" y="3031"/>
                      <a:pt x="17665" y="1728"/>
                    </a:cubicBezTo>
                    <a:cubicBezTo>
                      <a:pt x="17104" y="426"/>
                      <a:pt x="15795" y="-117"/>
                      <a:pt x="14673" y="534"/>
                    </a:cubicBezTo>
                    <a:cubicBezTo>
                      <a:pt x="13551" y="1077"/>
                      <a:pt x="13083" y="2597"/>
                      <a:pt x="13551" y="3899"/>
                    </a:cubicBezTo>
                    <a:cubicBezTo>
                      <a:pt x="13738" y="4333"/>
                      <a:pt x="13925" y="4659"/>
                      <a:pt x="14206" y="4876"/>
                    </a:cubicBezTo>
                    <a:cubicBezTo>
                      <a:pt x="11868" y="8241"/>
                      <a:pt x="11868" y="8241"/>
                      <a:pt x="11868" y="8241"/>
                    </a:cubicBezTo>
                    <a:cubicBezTo>
                      <a:pt x="11307" y="8024"/>
                      <a:pt x="10839" y="8024"/>
                      <a:pt x="10278" y="8132"/>
                    </a:cubicBezTo>
                    <a:cubicBezTo>
                      <a:pt x="8969" y="4768"/>
                      <a:pt x="8969" y="4768"/>
                      <a:pt x="8969" y="4768"/>
                    </a:cubicBezTo>
                    <a:cubicBezTo>
                      <a:pt x="9904" y="4116"/>
                      <a:pt x="10278" y="2705"/>
                      <a:pt x="9811" y="1511"/>
                    </a:cubicBezTo>
                    <a:cubicBezTo>
                      <a:pt x="9250" y="209"/>
                      <a:pt x="7941" y="-334"/>
                      <a:pt x="6818" y="209"/>
                    </a:cubicBezTo>
                    <a:cubicBezTo>
                      <a:pt x="5696" y="860"/>
                      <a:pt x="5229" y="2380"/>
                      <a:pt x="5696" y="3682"/>
                    </a:cubicBezTo>
                    <a:cubicBezTo>
                      <a:pt x="6164" y="4876"/>
                      <a:pt x="7193" y="5419"/>
                      <a:pt x="8221" y="5202"/>
                    </a:cubicBezTo>
                    <a:cubicBezTo>
                      <a:pt x="9530" y="8567"/>
                      <a:pt x="9530" y="8567"/>
                      <a:pt x="9530" y="8567"/>
                    </a:cubicBezTo>
                    <a:cubicBezTo>
                      <a:pt x="9156" y="8892"/>
                      <a:pt x="8782" y="9326"/>
                      <a:pt x="8689" y="9978"/>
                    </a:cubicBezTo>
                    <a:cubicBezTo>
                      <a:pt x="4481" y="9652"/>
                      <a:pt x="4481" y="9652"/>
                      <a:pt x="4481" y="9652"/>
                    </a:cubicBezTo>
                    <a:cubicBezTo>
                      <a:pt x="4481" y="9326"/>
                      <a:pt x="4481" y="8892"/>
                      <a:pt x="4294" y="8567"/>
                    </a:cubicBezTo>
                    <a:cubicBezTo>
                      <a:pt x="3826" y="7264"/>
                      <a:pt x="2424" y="6721"/>
                      <a:pt x="1302" y="7264"/>
                    </a:cubicBezTo>
                    <a:cubicBezTo>
                      <a:pt x="180" y="7915"/>
                      <a:pt x="-288" y="9435"/>
                      <a:pt x="180" y="10737"/>
                    </a:cubicBezTo>
                    <a:cubicBezTo>
                      <a:pt x="741" y="12040"/>
                      <a:pt x="2050" y="12583"/>
                      <a:pt x="3172" y="12040"/>
                    </a:cubicBezTo>
                    <a:cubicBezTo>
                      <a:pt x="3826" y="11714"/>
                      <a:pt x="4200" y="11172"/>
                      <a:pt x="4387" y="10520"/>
                    </a:cubicBezTo>
                    <a:cubicBezTo>
                      <a:pt x="8502" y="10846"/>
                      <a:pt x="8502" y="10846"/>
                      <a:pt x="8502" y="10846"/>
                    </a:cubicBezTo>
                    <a:cubicBezTo>
                      <a:pt x="8595" y="11172"/>
                      <a:pt x="8595" y="11606"/>
                      <a:pt x="8782" y="11931"/>
                    </a:cubicBezTo>
                    <a:cubicBezTo>
                      <a:pt x="8782" y="12040"/>
                      <a:pt x="8876" y="12257"/>
                      <a:pt x="8969" y="12365"/>
                    </a:cubicBezTo>
                    <a:cubicBezTo>
                      <a:pt x="6631" y="15730"/>
                      <a:pt x="6631" y="15730"/>
                      <a:pt x="6631" y="15730"/>
                    </a:cubicBezTo>
                    <a:cubicBezTo>
                      <a:pt x="6070" y="15405"/>
                      <a:pt x="5322" y="15405"/>
                      <a:pt x="4668" y="15730"/>
                    </a:cubicBezTo>
                    <a:cubicBezTo>
                      <a:pt x="3546" y="16382"/>
                      <a:pt x="3078" y="17901"/>
                      <a:pt x="3639" y="19204"/>
                    </a:cubicBezTo>
                    <a:cubicBezTo>
                      <a:pt x="4107" y="20506"/>
                      <a:pt x="5416" y="21049"/>
                      <a:pt x="6538" y="20506"/>
                    </a:cubicBezTo>
                    <a:cubicBezTo>
                      <a:pt x="7754" y="19855"/>
                      <a:pt x="8221" y="18335"/>
                      <a:pt x="7660" y="17033"/>
                    </a:cubicBezTo>
                    <a:cubicBezTo>
                      <a:pt x="7567" y="16707"/>
                      <a:pt x="7473" y="16490"/>
                      <a:pt x="7286" y="16273"/>
                    </a:cubicBezTo>
                    <a:cubicBezTo>
                      <a:pt x="9530" y="13017"/>
                      <a:pt x="9530" y="13017"/>
                      <a:pt x="9530" y="13017"/>
                    </a:cubicBezTo>
                    <a:cubicBezTo>
                      <a:pt x="10091" y="13451"/>
                      <a:pt x="10839" y="13559"/>
                      <a:pt x="11494" y="13342"/>
                    </a:cubicBezTo>
                    <a:cubicBezTo>
                      <a:pt x="12616" y="16056"/>
                      <a:pt x="12616" y="16056"/>
                      <a:pt x="12616" y="16056"/>
                    </a:cubicBezTo>
                    <a:cubicBezTo>
                      <a:pt x="11681" y="16816"/>
                      <a:pt x="11307" y="18118"/>
                      <a:pt x="11774" y="19312"/>
                    </a:cubicBezTo>
                    <a:cubicBezTo>
                      <a:pt x="12335" y="20615"/>
                      <a:pt x="13644" y="21266"/>
                      <a:pt x="14767" y="20615"/>
                    </a:cubicBezTo>
                    <a:cubicBezTo>
                      <a:pt x="15889" y="19963"/>
                      <a:pt x="16450" y="18444"/>
                      <a:pt x="15889" y="17141"/>
                    </a:cubicBezTo>
                    <a:cubicBezTo>
                      <a:pt x="15421" y="15947"/>
                      <a:pt x="14299" y="15405"/>
                      <a:pt x="13270" y="15730"/>
                    </a:cubicBezTo>
                    <a:cubicBezTo>
                      <a:pt x="12242" y="13017"/>
                      <a:pt x="12242" y="13017"/>
                      <a:pt x="12242" y="13017"/>
                    </a:cubicBezTo>
                    <a:cubicBezTo>
                      <a:pt x="12709" y="12583"/>
                      <a:pt x="13083" y="11931"/>
                      <a:pt x="13177" y="11172"/>
                    </a:cubicBezTo>
                    <a:cubicBezTo>
                      <a:pt x="16543" y="11389"/>
                      <a:pt x="16543" y="11389"/>
                      <a:pt x="16543" y="11389"/>
                    </a:cubicBezTo>
                    <a:cubicBezTo>
                      <a:pt x="16543" y="11714"/>
                      <a:pt x="16543" y="12148"/>
                      <a:pt x="16730" y="12474"/>
                    </a:cubicBezTo>
                    <a:cubicBezTo>
                      <a:pt x="17291" y="13777"/>
                      <a:pt x="18600" y="14319"/>
                      <a:pt x="19722" y="13777"/>
                    </a:cubicBezTo>
                    <a:cubicBezTo>
                      <a:pt x="20844" y="13125"/>
                      <a:pt x="21312" y="11606"/>
                      <a:pt x="20844" y="10303"/>
                    </a:cubicBezTo>
                    <a:cubicBezTo>
                      <a:pt x="20283" y="9001"/>
                      <a:pt x="18974" y="8349"/>
                      <a:pt x="17852" y="9001"/>
                    </a:cubicBezTo>
                    <a:close/>
                    <a:moveTo>
                      <a:pt x="14954" y="1294"/>
                    </a:moveTo>
                    <a:cubicBezTo>
                      <a:pt x="15702" y="860"/>
                      <a:pt x="16637" y="1294"/>
                      <a:pt x="16917" y="2162"/>
                    </a:cubicBezTo>
                    <a:cubicBezTo>
                      <a:pt x="17291" y="3031"/>
                      <a:pt x="17011" y="4008"/>
                      <a:pt x="16263" y="4442"/>
                    </a:cubicBezTo>
                    <a:cubicBezTo>
                      <a:pt x="15515" y="4768"/>
                      <a:pt x="14580" y="4442"/>
                      <a:pt x="14299" y="3574"/>
                    </a:cubicBezTo>
                    <a:cubicBezTo>
                      <a:pt x="13925" y="2705"/>
                      <a:pt x="14299" y="1728"/>
                      <a:pt x="14954" y="1294"/>
                    </a:cubicBezTo>
                    <a:close/>
                    <a:moveTo>
                      <a:pt x="2891" y="11172"/>
                    </a:moveTo>
                    <a:cubicBezTo>
                      <a:pt x="2143" y="11606"/>
                      <a:pt x="1302" y="11280"/>
                      <a:pt x="928" y="10412"/>
                    </a:cubicBezTo>
                    <a:cubicBezTo>
                      <a:pt x="554" y="9543"/>
                      <a:pt x="928" y="8458"/>
                      <a:pt x="1676" y="8132"/>
                    </a:cubicBezTo>
                    <a:cubicBezTo>
                      <a:pt x="2424" y="7698"/>
                      <a:pt x="3265" y="8024"/>
                      <a:pt x="3639" y="8892"/>
                    </a:cubicBezTo>
                    <a:cubicBezTo>
                      <a:pt x="3920" y="9760"/>
                      <a:pt x="3639" y="10846"/>
                      <a:pt x="2891" y="11172"/>
                    </a:cubicBezTo>
                    <a:close/>
                    <a:moveTo>
                      <a:pt x="6257" y="19638"/>
                    </a:moveTo>
                    <a:cubicBezTo>
                      <a:pt x="5509" y="20072"/>
                      <a:pt x="4668" y="19638"/>
                      <a:pt x="4294" y="18770"/>
                    </a:cubicBezTo>
                    <a:cubicBezTo>
                      <a:pt x="3920" y="18010"/>
                      <a:pt x="4294" y="16924"/>
                      <a:pt x="5042" y="16599"/>
                    </a:cubicBezTo>
                    <a:cubicBezTo>
                      <a:pt x="5790" y="16164"/>
                      <a:pt x="6631" y="16490"/>
                      <a:pt x="7006" y="17358"/>
                    </a:cubicBezTo>
                    <a:cubicBezTo>
                      <a:pt x="7286" y="18227"/>
                      <a:pt x="7006" y="19312"/>
                      <a:pt x="6257" y="19638"/>
                    </a:cubicBezTo>
                    <a:close/>
                    <a:moveTo>
                      <a:pt x="6444" y="3356"/>
                    </a:moveTo>
                    <a:cubicBezTo>
                      <a:pt x="6070" y="2488"/>
                      <a:pt x="6351" y="1403"/>
                      <a:pt x="7099" y="1077"/>
                    </a:cubicBezTo>
                    <a:cubicBezTo>
                      <a:pt x="7847" y="643"/>
                      <a:pt x="8782" y="1077"/>
                      <a:pt x="9063" y="1837"/>
                    </a:cubicBezTo>
                    <a:cubicBezTo>
                      <a:pt x="9437" y="2705"/>
                      <a:pt x="9063" y="3791"/>
                      <a:pt x="8408" y="4116"/>
                    </a:cubicBezTo>
                    <a:cubicBezTo>
                      <a:pt x="7660" y="4550"/>
                      <a:pt x="6725" y="4225"/>
                      <a:pt x="6444" y="3356"/>
                    </a:cubicBezTo>
                    <a:close/>
                    <a:moveTo>
                      <a:pt x="15234" y="17467"/>
                    </a:moveTo>
                    <a:cubicBezTo>
                      <a:pt x="15515" y="18335"/>
                      <a:pt x="15234" y="19421"/>
                      <a:pt x="14486" y="19746"/>
                    </a:cubicBezTo>
                    <a:cubicBezTo>
                      <a:pt x="13738" y="20181"/>
                      <a:pt x="12896" y="19855"/>
                      <a:pt x="12522" y="18987"/>
                    </a:cubicBezTo>
                    <a:cubicBezTo>
                      <a:pt x="12148" y="18118"/>
                      <a:pt x="12522" y="17033"/>
                      <a:pt x="13270" y="16707"/>
                    </a:cubicBezTo>
                    <a:cubicBezTo>
                      <a:pt x="14018" y="16273"/>
                      <a:pt x="14860" y="16707"/>
                      <a:pt x="15234" y="17467"/>
                    </a:cubicBezTo>
                    <a:close/>
                    <a:moveTo>
                      <a:pt x="19348" y="12908"/>
                    </a:moveTo>
                    <a:cubicBezTo>
                      <a:pt x="18694" y="13342"/>
                      <a:pt x="17759" y="12908"/>
                      <a:pt x="17385" y="12040"/>
                    </a:cubicBezTo>
                    <a:cubicBezTo>
                      <a:pt x="17104" y="11280"/>
                      <a:pt x="17385" y="10195"/>
                      <a:pt x="18133" y="9869"/>
                    </a:cubicBezTo>
                    <a:cubicBezTo>
                      <a:pt x="18881" y="9435"/>
                      <a:pt x="19722" y="9760"/>
                      <a:pt x="20096" y="10629"/>
                    </a:cubicBezTo>
                    <a:cubicBezTo>
                      <a:pt x="20470" y="11497"/>
                      <a:pt x="20096" y="12474"/>
                      <a:pt x="19348" y="129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81" name="Freeform 92"/>
              <p:cNvSpPr/>
              <p:nvPr/>
            </p:nvSpPr>
            <p:spPr>
              <a:xfrm flipH="1">
                <a:off x="843128" y="2346283"/>
                <a:ext cx="258425" cy="262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2" y="17065"/>
                    </a:moveTo>
                    <a:cubicBezTo>
                      <a:pt x="15902" y="21600"/>
                      <a:pt x="15902" y="21600"/>
                      <a:pt x="15902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7423"/>
                      <a:pt x="21600" y="17423"/>
                      <a:pt x="21600" y="17423"/>
                    </a:cubicBezTo>
                    <a:cubicBezTo>
                      <a:pt x="21600" y="17065"/>
                      <a:pt x="21600" y="17065"/>
                      <a:pt x="21600" y="17065"/>
                    </a:cubicBezTo>
                    <a:cubicBezTo>
                      <a:pt x="21600" y="8234"/>
                      <a:pt x="21600" y="8234"/>
                      <a:pt x="21600" y="8234"/>
                    </a:cubicBezTo>
                    <a:cubicBezTo>
                      <a:pt x="21600" y="4893"/>
                      <a:pt x="18817" y="0"/>
                      <a:pt x="10866" y="0"/>
                    </a:cubicBezTo>
                    <a:cubicBezTo>
                      <a:pt x="2650" y="0"/>
                      <a:pt x="0" y="5609"/>
                      <a:pt x="0" y="8234"/>
                    </a:cubicBezTo>
                    <a:cubicBezTo>
                      <a:pt x="0" y="17065"/>
                      <a:pt x="0" y="17065"/>
                      <a:pt x="0" y="17065"/>
                    </a:cubicBezTo>
                    <a:cubicBezTo>
                      <a:pt x="0" y="17423"/>
                      <a:pt x="0" y="17423"/>
                      <a:pt x="0" y="17423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5831" y="21600"/>
                      <a:pt x="5831" y="21600"/>
                      <a:pt x="5831" y="21600"/>
                    </a:cubicBezTo>
                    <a:cubicBezTo>
                      <a:pt x="5831" y="17423"/>
                      <a:pt x="5831" y="17423"/>
                      <a:pt x="5831" y="17423"/>
                    </a:cubicBezTo>
                    <a:cubicBezTo>
                      <a:pt x="5831" y="17423"/>
                      <a:pt x="5831" y="17423"/>
                      <a:pt x="5831" y="17423"/>
                    </a:cubicBezTo>
                    <a:cubicBezTo>
                      <a:pt x="5831" y="8234"/>
                      <a:pt x="5831" y="8234"/>
                      <a:pt x="5831" y="8234"/>
                    </a:cubicBezTo>
                    <a:cubicBezTo>
                      <a:pt x="5831" y="8234"/>
                      <a:pt x="5963" y="5131"/>
                      <a:pt x="10866" y="5131"/>
                    </a:cubicBezTo>
                    <a:cubicBezTo>
                      <a:pt x="15902" y="5131"/>
                      <a:pt x="15902" y="8115"/>
                      <a:pt x="15902" y="8234"/>
                    </a:cubicBezTo>
                    <a:cubicBezTo>
                      <a:pt x="15902" y="17065"/>
                      <a:pt x="15902" y="17065"/>
                      <a:pt x="15902" y="17065"/>
                    </a:cubicBezTo>
                    <a:close/>
                    <a:moveTo>
                      <a:pt x="4771" y="20765"/>
                    </a:moveTo>
                    <a:cubicBezTo>
                      <a:pt x="1060" y="20765"/>
                      <a:pt x="1060" y="20765"/>
                      <a:pt x="1060" y="20765"/>
                    </a:cubicBezTo>
                    <a:cubicBezTo>
                      <a:pt x="1060" y="18020"/>
                      <a:pt x="1060" y="18020"/>
                      <a:pt x="1060" y="18020"/>
                    </a:cubicBezTo>
                    <a:cubicBezTo>
                      <a:pt x="4771" y="18020"/>
                      <a:pt x="4771" y="18020"/>
                      <a:pt x="4771" y="18020"/>
                    </a:cubicBezTo>
                    <a:lnTo>
                      <a:pt x="4771" y="20765"/>
                    </a:lnTo>
                    <a:close/>
                    <a:moveTo>
                      <a:pt x="16829" y="18020"/>
                    </a:moveTo>
                    <a:cubicBezTo>
                      <a:pt x="20672" y="18020"/>
                      <a:pt x="20672" y="18020"/>
                      <a:pt x="20672" y="18020"/>
                    </a:cubicBezTo>
                    <a:cubicBezTo>
                      <a:pt x="20672" y="20765"/>
                      <a:pt x="20672" y="20765"/>
                      <a:pt x="20672" y="20765"/>
                    </a:cubicBezTo>
                    <a:cubicBezTo>
                      <a:pt x="16829" y="20765"/>
                      <a:pt x="16829" y="20765"/>
                      <a:pt x="16829" y="20765"/>
                    </a:cubicBezTo>
                    <a:lnTo>
                      <a:pt x="16829" y="1802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82" name="Freeform 93"/>
              <p:cNvSpPr/>
              <p:nvPr/>
            </p:nvSpPr>
            <p:spPr>
              <a:xfrm flipH="1">
                <a:off x="1033454" y="2624492"/>
                <a:ext cx="66353" cy="61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642" y="0"/>
                    </a:moveTo>
                    <a:lnTo>
                      <a:pt x="8526" y="0"/>
                    </a:lnTo>
                    <a:lnTo>
                      <a:pt x="8526" y="8526"/>
                    </a:lnTo>
                    <a:lnTo>
                      <a:pt x="0" y="8526"/>
                    </a:lnTo>
                    <a:lnTo>
                      <a:pt x="0" y="13074"/>
                    </a:lnTo>
                    <a:lnTo>
                      <a:pt x="8526" y="13074"/>
                    </a:lnTo>
                    <a:lnTo>
                      <a:pt x="8526" y="21600"/>
                    </a:lnTo>
                    <a:lnTo>
                      <a:pt x="13642" y="21600"/>
                    </a:lnTo>
                    <a:lnTo>
                      <a:pt x="13642" y="13074"/>
                    </a:lnTo>
                    <a:lnTo>
                      <a:pt x="21600" y="13074"/>
                    </a:lnTo>
                    <a:lnTo>
                      <a:pt x="21600" y="8526"/>
                    </a:lnTo>
                    <a:lnTo>
                      <a:pt x="13642" y="8526"/>
                    </a:lnTo>
                    <a:lnTo>
                      <a:pt x="1364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83" name="Rectangle 94"/>
              <p:cNvSpPr/>
              <p:nvPr/>
            </p:nvSpPr>
            <p:spPr>
              <a:xfrm flipH="1">
                <a:off x="843130" y="2648615"/>
                <a:ext cx="68099" cy="1286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84" name="Freeform 95"/>
              <p:cNvSpPr/>
              <p:nvPr/>
            </p:nvSpPr>
            <p:spPr>
              <a:xfrm flipH="1">
                <a:off x="2978608" y="1659605"/>
                <a:ext cx="235727" cy="9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72" y="850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036"/>
                      <a:pt x="0" y="16036"/>
                      <a:pt x="0" y="16036"/>
                    </a:cubicBezTo>
                    <a:cubicBezTo>
                      <a:pt x="0" y="16036"/>
                      <a:pt x="5074" y="21600"/>
                      <a:pt x="10872" y="21600"/>
                    </a:cubicBezTo>
                    <a:cubicBezTo>
                      <a:pt x="16816" y="21600"/>
                      <a:pt x="21600" y="14727"/>
                      <a:pt x="21600" y="14727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10872" y="850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85" name="Freeform 96"/>
              <p:cNvSpPr/>
              <p:nvPr/>
            </p:nvSpPr>
            <p:spPr>
              <a:xfrm flipH="1">
                <a:off x="2920988" y="1559900"/>
                <a:ext cx="349222" cy="178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4" y="8757"/>
                    </a:moveTo>
                    <a:lnTo>
                      <a:pt x="21600" y="7784"/>
                    </a:lnTo>
                    <a:lnTo>
                      <a:pt x="10800" y="0"/>
                    </a:lnTo>
                    <a:lnTo>
                      <a:pt x="0" y="7784"/>
                    </a:lnTo>
                    <a:lnTo>
                      <a:pt x="10800" y="14984"/>
                    </a:lnTo>
                    <a:lnTo>
                      <a:pt x="19332" y="9341"/>
                    </a:lnTo>
                    <a:lnTo>
                      <a:pt x="19332" y="17514"/>
                    </a:lnTo>
                    <a:lnTo>
                      <a:pt x="18900" y="17514"/>
                    </a:lnTo>
                    <a:lnTo>
                      <a:pt x="18900" y="21600"/>
                    </a:lnTo>
                    <a:lnTo>
                      <a:pt x="20628" y="21600"/>
                    </a:lnTo>
                    <a:lnTo>
                      <a:pt x="20628" y="17514"/>
                    </a:lnTo>
                    <a:lnTo>
                      <a:pt x="20304" y="17514"/>
                    </a:lnTo>
                    <a:lnTo>
                      <a:pt x="20304" y="875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86" name="Freeform 97"/>
              <p:cNvSpPr/>
              <p:nvPr/>
            </p:nvSpPr>
            <p:spPr>
              <a:xfrm flipH="1">
                <a:off x="865829" y="582148"/>
                <a:ext cx="38416" cy="231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14400" y="21600"/>
                      <a:pt x="14400" y="21600"/>
                      <a:pt x="14400" y="21600"/>
                    </a:cubicBezTo>
                    <a:cubicBezTo>
                      <a:pt x="18900" y="21600"/>
                      <a:pt x="21600" y="21192"/>
                      <a:pt x="21600" y="20513"/>
                    </a:cubicBezTo>
                    <a:cubicBezTo>
                      <a:pt x="21600" y="1087"/>
                      <a:pt x="21600" y="1087"/>
                      <a:pt x="21600" y="1087"/>
                    </a:cubicBezTo>
                    <a:cubicBezTo>
                      <a:pt x="21600" y="543"/>
                      <a:pt x="18900" y="0"/>
                      <a:pt x="14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87" name="Freeform 98"/>
              <p:cNvSpPr/>
              <p:nvPr/>
            </p:nvSpPr>
            <p:spPr>
              <a:xfrm flipH="1">
                <a:off x="925195" y="582148"/>
                <a:ext cx="129214" cy="246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20329"/>
                    </a:lnTo>
                    <a:lnTo>
                      <a:pt x="2335" y="20329"/>
                    </a:lnTo>
                    <a:lnTo>
                      <a:pt x="2335" y="21600"/>
                    </a:lnTo>
                    <a:lnTo>
                      <a:pt x="4962" y="21035"/>
                    </a:lnTo>
                    <a:lnTo>
                      <a:pt x="7589" y="21600"/>
                    </a:lnTo>
                    <a:lnTo>
                      <a:pt x="7589" y="20329"/>
                    </a:lnTo>
                    <a:lnTo>
                      <a:pt x="21600" y="20329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88" name="Freeform 99"/>
              <p:cNvSpPr/>
              <p:nvPr/>
            </p:nvSpPr>
            <p:spPr>
              <a:xfrm flipH="1">
                <a:off x="3958184" y="646474"/>
                <a:ext cx="228728" cy="221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5" h="21600" fill="norm" stroke="1" extrusionOk="0">
                    <a:moveTo>
                      <a:pt x="20860" y="8612"/>
                    </a:moveTo>
                    <a:cubicBezTo>
                      <a:pt x="20121" y="7906"/>
                      <a:pt x="18937" y="7906"/>
                      <a:pt x="18197" y="8612"/>
                    </a:cubicBezTo>
                    <a:cubicBezTo>
                      <a:pt x="17605" y="9318"/>
                      <a:pt x="17605" y="10447"/>
                      <a:pt x="18345" y="11153"/>
                    </a:cubicBezTo>
                    <a:cubicBezTo>
                      <a:pt x="18493" y="11294"/>
                      <a:pt x="18789" y="11435"/>
                      <a:pt x="19085" y="11576"/>
                    </a:cubicBezTo>
                    <a:cubicBezTo>
                      <a:pt x="18641" y="13271"/>
                      <a:pt x="16866" y="15671"/>
                      <a:pt x="10652" y="16518"/>
                    </a:cubicBezTo>
                    <a:cubicBezTo>
                      <a:pt x="10652" y="16094"/>
                      <a:pt x="10652" y="16094"/>
                      <a:pt x="10652" y="16094"/>
                    </a:cubicBezTo>
                    <a:cubicBezTo>
                      <a:pt x="14499" y="15106"/>
                      <a:pt x="17162" y="12000"/>
                      <a:pt x="17162" y="8188"/>
                    </a:cubicBezTo>
                    <a:cubicBezTo>
                      <a:pt x="17162" y="3671"/>
                      <a:pt x="13315" y="0"/>
                      <a:pt x="8581" y="0"/>
                    </a:cubicBezTo>
                    <a:cubicBezTo>
                      <a:pt x="3847" y="0"/>
                      <a:pt x="0" y="3671"/>
                      <a:pt x="0" y="8188"/>
                    </a:cubicBezTo>
                    <a:cubicBezTo>
                      <a:pt x="0" y="12141"/>
                      <a:pt x="3107" y="15529"/>
                      <a:pt x="7101" y="16094"/>
                    </a:cubicBezTo>
                    <a:cubicBezTo>
                      <a:pt x="7101" y="17647"/>
                      <a:pt x="7101" y="17647"/>
                      <a:pt x="7101" y="17647"/>
                    </a:cubicBezTo>
                    <a:cubicBezTo>
                      <a:pt x="4290" y="17647"/>
                      <a:pt x="4290" y="17647"/>
                      <a:pt x="4290" y="17647"/>
                    </a:cubicBezTo>
                    <a:cubicBezTo>
                      <a:pt x="4290" y="18776"/>
                      <a:pt x="4290" y="18776"/>
                      <a:pt x="4290" y="18776"/>
                    </a:cubicBezTo>
                    <a:cubicBezTo>
                      <a:pt x="1775" y="18776"/>
                      <a:pt x="1775" y="18776"/>
                      <a:pt x="1775" y="18776"/>
                    </a:cubicBezTo>
                    <a:cubicBezTo>
                      <a:pt x="1775" y="21600"/>
                      <a:pt x="1775" y="21600"/>
                      <a:pt x="1775" y="21600"/>
                    </a:cubicBezTo>
                    <a:cubicBezTo>
                      <a:pt x="15090" y="21600"/>
                      <a:pt x="15090" y="21600"/>
                      <a:pt x="15090" y="21600"/>
                    </a:cubicBezTo>
                    <a:cubicBezTo>
                      <a:pt x="15090" y="18776"/>
                      <a:pt x="15090" y="18776"/>
                      <a:pt x="15090" y="18776"/>
                    </a:cubicBezTo>
                    <a:cubicBezTo>
                      <a:pt x="13315" y="18776"/>
                      <a:pt x="13315" y="18776"/>
                      <a:pt x="13315" y="18776"/>
                    </a:cubicBezTo>
                    <a:cubicBezTo>
                      <a:pt x="13315" y="17647"/>
                      <a:pt x="13315" y="17647"/>
                      <a:pt x="13315" y="17647"/>
                    </a:cubicBezTo>
                    <a:cubicBezTo>
                      <a:pt x="10652" y="17647"/>
                      <a:pt x="10652" y="17647"/>
                      <a:pt x="10652" y="17647"/>
                    </a:cubicBezTo>
                    <a:cubicBezTo>
                      <a:pt x="10652" y="17506"/>
                      <a:pt x="10652" y="17506"/>
                      <a:pt x="10652" y="17506"/>
                    </a:cubicBezTo>
                    <a:cubicBezTo>
                      <a:pt x="17753" y="16518"/>
                      <a:pt x="19529" y="13553"/>
                      <a:pt x="19973" y="11576"/>
                    </a:cubicBezTo>
                    <a:cubicBezTo>
                      <a:pt x="20268" y="11576"/>
                      <a:pt x="20712" y="11435"/>
                      <a:pt x="21008" y="11153"/>
                    </a:cubicBezTo>
                    <a:cubicBezTo>
                      <a:pt x="21600" y="10447"/>
                      <a:pt x="21600" y="9318"/>
                      <a:pt x="20860" y="8612"/>
                    </a:cubicBezTo>
                    <a:close/>
                    <a:moveTo>
                      <a:pt x="6362" y="8188"/>
                    </a:moveTo>
                    <a:cubicBezTo>
                      <a:pt x="6362" y="6918"/>
                      <a:pt x="7545" y="5929"/>
                      <a:pt x="8729" y="5929"/>
                    </a:cubicBezTo>
                    <a:cubicBezTo>
                      <a:pt x="10060" y="5929"/>
                      <a:pt x="11096" y="6918"/>
                      <a:pt x="11096" y="8188"/>
                    </a:cubicBezTo>
                    <a:cubicBezTo>
                      <a:pt x="11096" y="9318"/>
                      <a:pt x="10060" y="10447"/>
                      <a:pt x="8729" y="10447"/>
                    </a:cubicBezTo>
                    <a:cubicBezTo>
                      <a:pt x="7545" y="10447"/>
                      <a:pt x="6362" y="9318"/>
                      <a:pt x="6362" y="81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89" name="Freeform 100"/>
              <p:cNvSpPr/>
              <p:nvPr/>
            </p:nvSpPr>
            <p:spPr>
              <a:xfrm flipH="1">
                <a:off x="3760862" y="1297772"/>
                <a:ext cx="268901" cy="339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21" y="5006"/>
                    </a:moveTo>
                    <a:cubicBezTo>
                      <a:pt x="19694" y="4913"/>
                      <a:pt x="19567" y="4728"/>
                      <a:pt x="19440" y="4635"/>
                    </a:cubicBezTo>
                    <a:cubicBezTo>
                      <a:pt x="17915" y="3245"/>
                      <a:pt x="15628" y="2318"/>
                      <a:pt x="12960" y="2225"/>
                    </a:cubicBezTo>
                    <a:cubicBezTo>
                      <a:pt x="12960" y="0"/>
                      <a:pt x="12960" y="0"/>
                      <a:pt x="12960" y="0"/>
                    </a:cubicBezTo>
                    <a:cubicBezTo>
                      <a:pt x="11562" y="0"/>
                      <a:pt x="11562" y="0"/>
                      <a:pt x="11562" y="0"/>
                    </a:cubicBezTo>
                    <a:cubicBezTo>
                      <a:pt x="11562" y="464"/>
                      <a:pt x="11562" y="464"/>
                      <a:pt x="11562" y="464"/>
                    </a:cubicBezTo>
                    <a:cubicBezTo>
                      <a:pt x="5209" y="556"/>
                      <a:pt x="0" y="4264"/>
                      <a:pt x="0" y="8992"/>
                    </a:cubicBezTo>
                    <a:cubicBezTo>
                      <a:pt x="0" y="13349"/>
                      <a:pt x="4701" y="17058"/>
                      <a:pt x="10673" y="17428"/>
                    </a:cubicBezTo>
                    <a:cubicBezTo>
                      <a:pt x="10673" y="19561"/>
                      <a:pt x="10673" y="19561"/>
                      <a:pt x="10673" y="19561"/>
                    </a:cubicBezTo>
                    <a:cubicBezTo>
                      <a:pt x="7624" y="19561"/>
                      <a:pt x="7624" y="19561"/>
                      <a:pt x="7624" y="19561"/>
                    </a:cubicBezTo>
                    <a:cubicBezTo>
                      <a:pt x="7624" y="20395"/>
                      <a:pt x="7624" y="20395"/>
                      <a:pt x="7624" y="20395"/>
                    </a:cubicBezTo>
                    <a:cubicBezTo>
                      <a:pt x="5464" y="20395"/>
                      <a:pt x="5464" y="20395"/>
                      <a:pt x="5464" y="20395"/>
                    </a:cubicBezTo>
                    <a:cubicBezTo>
                      <a:pt x="5464" y="21600"/>
                      <a:pt x="5464" y="21600"/>
                      <a:pt x="5464" y="21600"/>
                    </a:cubicBezTo>
                    <a:cubicBezTo>
                      <a:pt x="17788" y="21600"/>
                      <a:pt x="17788" y="21600"/>
                      <a:pt x="17788" y="21600"/>
                    </a:cubicBezTo>
                    <a:cubicBezTo>
                      <a:pt x="17788" y="20395"/>
                      <a:pt x="17788" y="20395"/>
                      <a:pt x="17788" y="20395"/>
                    </a:cubicBezTo>
                    <a:cubicBezTo>
                      <a:pt x="15755" y="20395"/>
                      <a:pt x="15755" y="20395"/>
                      <a:pt x="15755" y="20395"/>
                    </a:cubicBezTo>
                    <a:cubicBezTo>
                      <a:pt x="15755" y="19561"/>
                      <a:pt x="15755" y="19561"/>
                      <a:pt x="15755" y="19561"/>
                    </a:cubicBezTo>
                    <a:cubicBezTo>
                      <a:pt x="12960" y="19561"/>
                      <a:pt x="12960" y="19561"/>
                      <a:pt x="12960" y="19561"/>
                    </a:cubicBezTo>
                    <a:cubicBezTo>
                      <a:pt x="12960" y="15574"/>
                      <a:pt x="12960" y="15574"/>
                      <a:pt x="12960" y="15574"/>
                    </a:cubicBezTo>
                    <a:cubicBezTo>
                      <a:pt x="15628" y="15389"/>
                      <a:pt x="17915" y="14555"/>
                      <a:pt x="19440" y="13164"/>
                    </a:cubicBezTo>
                    <a:cubicBezTo>
                      <a:pt x="19567" y="13071"/>
                      <a:pt x="19694" y="12886"/>
                      <a:pt x="19821" y="12793"/>
                    </a:cubicBezTo>
                    <a:cubicBezTo>
                      <a:pt x="20965" y="11681"/>
                      <a:pt x="21600" y="10290"/>
                      <a:pt x="21600" y="8900"/>
                    </a:cubicBezTo>
                    <a:cubicBezTo>
                      <a:pt x="21600" y="7416"/>
                      <a:pt x="20965" y="6118"/>
                      <a:pt x="19821" y="5006"/>
                    </a:cubicBezTo>
                    <a:close/>
                    <a:moveTo>
                      <a:pt x="20838" y="8807"/>
                    </a:moveTo>
                    <a:cubicBezTo>
                      <a:pt x="17788" y="8807"/>
                      <a:pt x="17788" y="8807"/>
                      <a:pt x="17788" y="8807"/>
                    </a:cubicBezTo>
                    <a:cubicBezTo>
                      <a:pt x="17788" y="7880"/>
                      <a:pt x="17661" y="6953"/>
                      <a:pt x="17280" y="6118"/>
                    </a:cubicBezTo>
                    <a:cubicBezTo>
                      <a:pt x="18042" y="5840"/>
                      <a:pt x="18678" y="5655"/>
                      <a:pt x="19313" y="5377"/>
                    </a:cubicBezTo>
                    <a:cubicBezTo>
                      <a:pt x="20202" y="6304"/>
                      <a:pt x="20838" y="7509"/>
                      <a:pt x="20838" y="8807"/>
                    </a:cubicBezTo>
                    <a:close/>
                    <a:moveTo>
                      <a:pt x="18805" y="4913"/>
                    </a:moveTo>
                    <a:cubicBezTo>
                      <a:pt x="18296" y="5191"/>
                      <a:pt x="17788" y="5377"/>
                      <a:pt x="17026" y="5562"/>
                    </a:cubicBezTo>
                    <a:cubicBezTo>
                      <a:pt x="16645" y="4542"/>
                      <a:pt x="15882" y="3615"/>
                      <a:pt x="14993" y="3059"/>
                    </a:cubicBezTo>
                    <a:cubicBezTo>
                      <a:pt x="16518" y="3430"/>
                      <a:pt x="17788" y="4079"/>
                      <a:pt x="18805" y="4913"/>
                    </a:cubicBezTo>
                    <a:close/>
                    <a:moveTo>
                      <a:pt x="7751" y="8807"/>
                    </a:moveTo>
                    <a:cubicBezTo>
                      <a:pt x="7751" y="7880"/>
                      <a:pt x="7878" y="7045"/>
                      <a:pt x="8132" y="6304"/>
                    </a:cubicBezTo>
                    <a:cubicBezTo>
                      <a:pt x="9402" y="6489"/>
                      <a:pt x="10673" y="6675"/>
                      <a:pt x="11944" y="6675"/>
                    </a:cubicBezTo>
                    <a:cubicBezTo>
                      <a:pt x="11944" y="8807"/>
                      <a:pt x="11944" y="8807"/>
                      <a:pt x="11944" y="8807"/>
                    </a:cubicBezTo>
                    <a:lnTo>
                      <a:pt x="7751" y="8807"/>
                    </a:lnTo>
                    <a:close/>
                    <a:moveTo>
                      <a:pt x="11944" y="9363"/>
                    </a:moveTo>
                    <a:cubicBezTo>
                      <a:pt x="11944" y="11124"/>
                      <a:pt x="11944" y="11124"/>
                      <a:pt x="11944" y="11124"/>
                    </a:cubicBezTo>
                    <a:cubicBezTo>
                      <a:pt x="10673" y="11124"/>
                      <a:pt x="9402" y="11217"/>
                      <a:pt x="8132" y="11495"/>
                    </a:cubicBezTo>
                    <a:cubicBezTo>
                      <a:pt x="8005" y="10846"/>
                      <a:pt x="7751" y="10105"/>
                      <a:pt x="7751" y="9363"/>
                    </a:cubicBezTo>
                    <a:lnTo>
                      <a:pt x="11944" y="9363"/>
                    </a:lnTo>
                    <a:close/>
                    <a:moveTo>
                      <a:pt x="7751" y="5562"/>
                    </a:moveTo>
                    <a:cubicBezTo>
                      <a:pt x="6988" y="5377"/>
                      <a:pt x="6480" y="5191"/>
                      <a:pt x="5972" y="4913"/>
                    </a:cubicBezTo>
                    <a:cubicBezTo>
                      <a:pt x="6988" y="4079"/>
                      <a:pt x="8259" y="3430"/>
                      <a:pt x="9784" y="3059"/>
                    </a:cubicBezTo>
                    <a:cubicBezTo>
                      <a:pt x="8894" y="3615"/>
                      <a:pt x="8132" y="4542"/>
                      <a:pt x="7751" y="5562"/>
                    </a:cubicBezTo>
                    <a:close/>
                    <a:moveTo>
                      <a:pt x="7496" y="6118"/>
                    </a:moveTo>
                    <a:cubicBezTo>
                      <a:pt x="7115" y="6953"/>
                      <a:pt x="6988" y="7880"/>
                      <a:pt x="6988" y="8807"/>
                    </a:cubicBezTo>
                    <a:cubicBezTo>
                      <a:pt x="3939" y="8807"/>
                      <a:pt x="3939" y="8807"/>
                      <a:pt x="3939" y="8807"/>
                    </a:cubicBezTo>
                    <a:cubicBezTo>
                      <a:pt x="3939" y="7509"/>
                      <a:pt x="4574" y="6304"/>
                      <a:pt x="5464" y="5377"/>
                    </a:cubicBezTo>
                    <a:cubicBezTo>
                      <a:pt x="6099" y="5655"/>
                      <a:pt x="6734" y="5840"/>
                      <a:pt x="7496" y="6118"/>
                    </a:cubicBezTo>
                    <a:close/>
                    <a:moveTo>
                      <a:pt x="6988" y="9363"/>
                    </a:moveTo>
                    <a:cubicBezTo>
                      <a:pt x="6988" y="10197"/>
                      <a:pt x="7242" y="10939"/>
                      <a:pt x="7496" y="11681"/>
                    </a:cubicBezTo>
                    <a:cubicBezTo>
                      <a:pt x="6734" y="11866"/>
                      <a:pt x="6099" y="12144"/>
                      <a:pt x="5464" y="12422"/>
                    </a:cubicBezTo>
                    <a:cubicBezTo>
                      <a:pt x="4701" y="11588"/>
                      <a:pt x="4066" y="10476"/>
                      <a:pt x="3939" y="9363"/>
                    </a:cubicBezTo>
                    <a:lnTo>
                      <a:pt x="6988" y="9363"/>
                    </a:lnTo>
                    <a:close/>
                    <a:moveTo>
                      <a:pt x="7751" y="12237"/>
                    </a:moveTo>
                    <a:cubicBezTo>
                      <a:pt x="8132" y="13257"/>
                      <a:pt x="8894" y="14091"/>
                      <a:pt x="9784" y="14740"/>
                    </a:cubicBezTo>
                    <a:cubicBezTo>
                      <a:pt x="8259" y="14369"/>
                      <a:pt x="6988" y="13720"/>
                      <a:pt x="5972" y="12886"/>
                    </a:cubicBezTo>
                    <a:cubicBezTo>
                      <a:pt x="6480" y="12608"/>
                      <a:pt x="6988" y="12422"/>
                      <a:pt x="7751" y="12237"/>
                    </a:cubicBezTo>
                    <a:close/>
                    <a:moveTo>
                      <a:pt x="8386" y="12052"/>
                    </a:moveTo>
                    <a:cubicBezTo>
                      <a:pt x="9529" y="11773"/>
                      <a:pt x="10673" y="11681"/>
                      <a:pt x="11944" y="11681"/>
                    </a:cubicBezTo>
                    <a:cubicBezTo>
                      <a:pt x="11944" y="15018"/>
                      <a:pt x="11944" y="15018"/>
                      <a:pt x="11944" y="15018"/>
                    </a:cubicBezTo>
                    <a:cubicBezTo>
                      <a:pt x="10419" y="14833"/>
                      <a:pt x="9148" y="13720"/>
                      <a:pt x="8386" y="12052"/>
                    </a:cubicBezTo>
                    <a:close/>
                    <a:moveTo>
                      <a:pt x="11944" y="6118"/>
                    </a:moveTo>
                    <a:cubicBezTo>
                      <a:pt x="10673" y="6118"/>
                      <a:pt x="9529" y="5933"/>
                      <a:pt x="8386" y="5748"/>
                    </a:cubicBezTo>
                    <a:cubicBezTo>
                      <a:pt x="9148" y="4079"/>
                      <a:pt x="10419" y="2967"/>
                      <a:pt x="11944" y="2781"/>
                    </a:cubicBezTo>
                    <a:lnTo>
                      <a:pt x="11944" y="6118"/>
                    </a:lnTo>
                    <a:close/>
                    <a:moveTo>
                      <a:pt x="12706" y="9363"/>
                    </a:moveTo>
                    <a:cubicBezTo>
                      <a:pt x="17026" y="9363"/>
                      <a:pt x="17026" y="9363"/>
                      <a:pt x="17026" y="9363"/>
                    </a:cubicBezTo>
                    <a:cubicBezTo>
                      <a:pt x="17026" y="10105"/>
                      <a:pt x="16772" y="10846"/>
                      <a:pt x="16645" y="11495"/>
                    </a:cubicBezTo>
                    <a:cubicBezTo>
                      <a:pt x="15374" y="11310"/>
                      <a:pt x="14104" y="11124"/>
                      <a:pt x="12706" y="11124"/>
                    </a:cubicBezTo>
                    <a:lnTo>
                      <a:pt x="12706" y="9363"/>
                    </a:lnTo>
                    <a:close/>
                    <a:moveTo>
                      <a:pt x="12706" y="8807"/>
                    </a:moveTo>
                    <a:cubicBezTo>
                      <a:pt x="12706" y="6675"/>
                      <a:pt x="12706" y="6675"/>
                      <a:pt x="12706" y="6675"/>
                    </a:cubicBezTo>
                    <a:cubicBezTo>
                      <a:pt x="14104" y="6675"/>
                      <a:pt x="15374" y="6489"/>
                      <a:pt x="16645" y="6211"/>
                    </a:cubicBezTo>
                    <a:cubicBezTo>
                      <a:pt x="16899" y="7045"/>
                      <a:pt x="17026" y="7880"/>
                      <a:pt x="17026" y="8807"/>
                    </a:cubicBezTo>
                    <a:lnTo>
                      <a:pt x="12706" y="8807"/>
                    </a:lnTo>
                    <a:close/>
                    <a:moveTo>
                      <a:pt x="16391" y="5748"/>
                    </a:moveTo>
                    <a:cubicBezTo>
                      <a:pt x="15247" y="5933"/>
                      <a:pt x="14104" y="6118"/>
                      <a:pt x="12706" y="6118"/>
                    </a:cubicBezTo>
                    <a:cubicBezTo>
                      <a:pt x="12706" y="2781"/>
                      <a:pt x="12706" y="2781"/>
                      <a:pt x="12706" y="2781"/>
                    </a:cubicBezTo>
                    <a:cubicBezTo>
                      <a:pt x="14358" y="2874"/>
                      <a:pt x="15628" y="4079"/>
                      <a:pt x="16391" y="5748"/>
                    </a:cubicBezTo>
                    <a:close/>
                    <a:moveTo>
                      <a:pt x="1525" y="8992"/>
                    </a:moveTo>
                    <a:cubicBezTo>
                      <a:pt x="1525" y="4913"/>
                      <a:pt x="5972" y="1576"/>
                      <a:pt x="11562" y="1576"/>
                    </a:cubicBezTo>
                    <a:cubicBezTo>
                      <a:pt x="11562" y="2225"/>
                      <a:pt x="11562" y="2225"/>
                      <a:pt x="11562" y="2225"/>
                    </a:cubicBezTo>
                    <a:cubicBezTo>
                      <a:pt x="9021" y="2410"/>
                      <a:pt x="6861" y="3245"/>
                      <a:pt x="5336" y="4635"/>
                    </a:cubicBezTo>
                    <a:cubicBezTo>
                      <a:pt x="5209" y="4728"/>
                      <a:pt x="4955" y="4913"/>
                      <a:pt x="4828" y="5006"/>
                    </a:cubicBezTo>
                    <a:cubicBezTo>
                      <a:pt x="3812" y="6118"/>
                      <a:pt x="3176" y="7416"/>
                      <a:pt x="3176" y="8900"/>
                    </a:cubicBezTo>
                    <a:cubicBezTo>
                      <a:pt x="3176" y="10290"/>
                      <a:pt x="3812" y="11681"/>
                      <a:pt x="4828" y="12793"/>
                    </a:cubicBezTo>
                    <a:cubicBezTo>
                      <a:pt x="4955" y="12886"/>
                      <a:pt x="5209" y="13071"/>
                      <a:pt x="5336" y="13164"/>
                    </a:cubicBezTo>
                    <a:cubicBezTo>
                      <a:pt x="6861" y="14555"/>
                      <a:pt x="9148" y="15482"/>
                      <a:pt x="11816" y="15574"/>
                    </a:cubicBezTo>
                    <a:cubicBezTo>
                      <a:pt x="11816" y="16316"/>
                      <a:pt x="11816" y="16316"/>
                      <a:pt x="11816" y="16316"/>
                    </a:cubicBezTo>
                    <a:cubicBezTo>
                      <a:pt x="11816" y="16409"/>
                      <a:pt x="11689" y="16409"/>
                      <a:pt x="11689" y="16409"/>
                    </a:cubicBezTo>
                    <a:cubicBezTo>
                      <a:pt x="6099" y="16409"/>
                      <a:pt x="1525" y="13071"/>
                      <a:pt x="1525" y="8992"/>
                    </a:cubicBezTo>
                    <a:close/>
                    <a:moveTo>
                      <a:pt x="12706" y="15018"/>
                    </a:moveTo>
                    <a:cubicBezTo>
                      <a:pt x="12706" y="11681"/>
                      <a:pt x="12706" y="11681"/>
                      <a:pt x="12706" y="11681"/>
                    </a:cubicBezTo>
                    <a:cubicBezTo>
                      <a:pt x="14104" y="11681"/>
                      <a:pt x="15247" y="11773"/>
                      <a:pt x="16391" y="12052"/>
                    </a:cubicBezTo>
                    <a:cubicBezTo>
                      <a:pt x="15628" y="13720"/>
                      <a:pt x="14358" y="14833"/>
                      <a:pt x="12706" y="15018"/>
                    </a:cubicBezTo>
                    <a:close/>
                    <a:moveTo>
                      <a:pt x="14993" y="14740"/>
                    </a:moveTo>
                    <a:cubicBezTo>
                      <a:pt x="15882" y="14091"/>
                      <a:pt x="16645" y="13257"/>
                      <a:pt x="17026" y="12237"/>
                    </a:cubicBezTo>
                    <a:cubicBezTo>
                      <a:pt x="17788" y="12422"/>
                      <a:pt x="18296" y="12608"/>
                      <a:pt x="18805" y="12886"/>
                    </a:cubicBezTo>
                    <a:cubicBezTo>
                      <a:pt x="17788" y="13720"/>
                      <a:pt x="16518" y="14369"/>
                      <a:pt x="14993" y="14740"/>
                    </a:cubicBezTo>
                    <a:close/>
                    <a:moveTo>
                      <a:pt x="19313" y="12422"/>
                    </a:moveTo>
                    <a:cubicBezTo>
                      <a:pt x="18678" y="12144"/>
                      <a:pt x="18042" y="11866"/>
                      <a:pt x="17280" y="11681"/>
                    </a:cubicBezTo>
                    <a:cubicBezTo>
                      <a:pt x="17534" y="10939"/>
                      <a:pt x="17788" y="10197"/>
                      <a:pt x="17788" y="9363"/>
                    </a:cubicBezTo>
                    <a:cubicBezTo>
                      <a:pt x="20711" y="9363"/>
                      <a:pt x="20711" y="9363"/>
                      <a:pt x="20711" y="9363"/>
                    </a:cubicBezTo>
                    <a:cubicBezTo>
                      <a:pt x="20711" y="10476"/>
                      <a:pt x="20075" y="11588"/>
                      <a:pt x="19313" y="124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90" name="Freeform 101"/>
              <p:cNvSpPr/>
              <p:nvPr/>
            </p:nvSpPr>
            <p:spPr>
              <a:xfrm flipH="1">
                <a:off x="2838920" y="894128"/>
                <a:ext cx="167628" cy="2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8100" y="1238"/>
                    </a:moveTo>
                    <a:lnTo>
                      <a:pt x="13725" y="1238"/>
                    </a:lnTo>
                    <a:lnTo>
                      <a:pt x="13725" y="1513"/>
                    </a:lnTo>
                    <a:lnTo>
                      <a:pt x="8100" y="1513"/>
                    </a:lnTo>
                    <a:lnTo>
                      <a:pt x="8100" y="1238"/>
                    </a:lnTo>
                    <a:close/>
                    <a:moveTo>
                      <a:pt x="7425" y="18848"/>
                    </a:moveTo>
                    <a:lnTo>
                      <a:pt x="3150" y="18848"/>
                    </a:lnTo>
                    <a:lnTo>
                      <a:pt x="3150" y="17473"/>
                    </a:lnTo>
                    <a:lnTo>
                      <a:pt x="7425" y="17473"/>
                    </a:lnTo>
                    <a:lnTo>
                      <a:pt x="7425" y="18848"/>
                    </a:lnTo>
                    <a:close/>
                    <a:moveTo>
                      <a:pt x="7425" y="16785"/>
                    </a:moveTo>
                    <a:lnTo>
                      <a:pt x="3150" y="16785"/>
                    </a:lnTo>
                    <a:lnTo>
                      <a:pt x="3150" y="15409"/>
                    </a:lnTo>
                    <a:lnTo>
                      <a:pt x="7425" y="15409"/>
                    </a:lnTo>
                    <a:lnTo>
                      <a:pt x="7425" y="16785"/>
                    </a:lnTo>
                    <a:close/>
                    <a:moveTo>
                      <a:pt x="7425" y="14583"/>
                    </a:moveTo>
                    <a:lnTo>
                      <a:pt x="3150" y="14583"/>
                    </a:lnTo>
                    <a:lnTo>
                      <a:pt x="3150" y="13208"/>
                    </a:lnTo>
                    <a:lnTo>
                      <a:pt x="7425" y="13208"/>
                    </a:lnTo>
                    <a:lnTo>
                      <a:pt x="7425" y="14583"/>
                    </a:lnTo>
                    <a:close/>
                    <a:moveTo>
                      <a:pt x="7425" y="12382"/>
                    </a:moveTo>
                    <a:lnTo>
                      <a:pt x="3150" y="12382"/>
                    </a:lnTo>
                    <a:lnTo>
                      <a:pt x="3150" y="11006"/>
                    </a:lnTo>
                    <a:lnTo>
                      <a:pt x="7425" y="11006"/>
                    </a:lnTo>
                    <a:lnTo>
                      <a:pt x="7425" y="12382"/>
                    </a:lnTo>
                    <a:close/>
                    <a:moveTo>
                      <a:pt x="13725" y="20775"/>
                    </a:moveTo>
                    <a:lnTo>
                      <a:pt x="8100" y="20775"/>
                    </a:lnTo>
                    <a:lnTo>
                      <a:pt x="8100" y="20362"/>
                    </a:lnTo>
                    <a:lnTo>
                      <a:pt x="13725" y="20362"/>
                    </a:lnTo>
                    <a:lnTo>
                      <a:pt x="13725" y="20775"/>
                    </a:lnTo>
                    <a:close/>
                    <a:moveTo>
                      <a:pt x="12825" y="13208"/>
                    </a:moveTo>
                    <a:lnTo>
                      <a:pt x="12825" y="14583"/>
                    </a:lnTo>
                    <a:lnTo>
                      <a:pt x="8775" y="14583"/>
                    </a:lnTo>
                    <a:lnTo>
                      <a:pt x="8775" y="13208"/>
                    </a:lnTo>
                    <a:lnTo>
                      <a:pt x="12825" y="13208"/>
                    </a:lnTo>
                    <a:close/>
                    <a:moveTo>
                      <a:pt x="8775" y="12382"/>
                    </a:moveTo>
                    <a:lnTo>
                      <a:pt x="8775" y="11006"/>
                    </a:lnTo>
                    <a:lnTo>
                      <a:pt x="12825" y="11006"/>
                    </a:lnTo>
                    <a:lnTo>
                      <a:pt x="12825" y="12382"/>
                    </a:lnTo>
                    <a:lnTo>
                      <a:pt x="8775" y="12382"/>
                    </a:lnTo>
                    <a:close/>
                    <a:moveTo>
                      <a:pt x="12825" y="15409"/>
                    </a:moveTo>
                    <a:lnTo>
                      <a:pt x="12825" y="16785"/>
                    </a:lnTo>
                    <a:lnTo>
                      <a:pt x="8775" y="16785"/>
                    </a:lnTo>
                    <a:lnTo>
                      <a:pt x="8775" y="15409"/>
                    </a:lnTo>
                    <a:lnTo>
                      <a:pt x="12825" y="15409"/>
                    </a:lnTo>
                    <a:close/>
                    <a:moveTo>
                      <a:pt x="12825" y="17473"/>
                    </a:moveTo>
                    <a:lnTo>
                      <a:pt x="12825" y="18848"/>
                    </a:lnTo>
                    <a:lnTo>
                      <a:pt x="8775" y="18848"/>
                    </a:lnTo>
                    <a:lnTo>
                      <a:pt x="8775" y="17473"/>
                    </a:lnTo>
                    <a:lnTo>
                      <a:pt x="12825" y="17473"/>
                    </a:lnTo>
                    <a:close/>
                    <a:moveTo>
                      <a:pt x="18675" y="18848"/>
                    </a:moveTo>
                    <a:lnTo>
                      <a:pt x="14400" y="18848"/>
                    </a:lnTo>
                    <a:lnTo>
                      <a:pt x="14400" y="17473"/>
                    </a:lnTo>
                    <a:lnTo>
                      <a:pt x="18675" y="17473"/>
                    </a:lnTo>
                    <a:lnTo>
                      <a:pt x="18675" y="18848"/>
                    </a:lnTo>
                    <a:close/>
                    <a:moveTo>
                      <a:pt x="18675" y="16785"/>
                    </a:moveTo>
                    <a:lnTo>
                      <a:pt x="14400" y="16785"/>
                    </a:lnTo>
                    <a:lnTo>
                      <a:pt x="14400" y="15409"/>
                    </a:lnTo>
                    <a:lnTo>
                      <a:pt x="18675" y="15409"/>
                    </a:lnTo>
                    <a:lnTo>
                      <a:pt x="18675" y="16785"/>
                    </a:lnTo>
                    <a:close/>
                    <a:moveTo>
                      <a:pt x="18675" y="14583"/>
                    </a:moveTo>
                    <a:lnTo>
                      <a:pt x="14400" y="14583"/>
                    </a:lnTo>
                    <a:lnTo>
                      <a:pt x="14400" y="13208"/>
                    </a:lnTo>
                    <a:lnTo>
                      <a:pt x="18675" y="13208"/>
                    </a:lnTo>
                    <a:lnTo>
                      <a:pt x="18675" y="14583"/>
                    </a:lnTo>
                    <a:close/>
                    <a:moveTo>
                      <a:pt x="18675" y="12382"/>
                    </a:moveTo>
                    <a:lnTo>
                      <a:pt x="14400" y="12382"/>
                    </a:lnTo>
                    <a:lnTo>
                      <a:pt x="14400" y="11006"/>
                    </a:lnTo>
                    <a:lnTo>
                      <a:pt x="18675" y="11006"/>
                    </a:lnTo>
                    <a:lnTo>
                      <a:pt x="18675" y="12382"/>
                    </a:lnTo>
                    <a:close/>
                    <a:moveTo>
                      <a:pt x="18675" y="10181"/>
                    </a:moveTo>
                    <a:lnTo>
                      <a:pt x="3150" y="10181"/>
                    </a:lnTo>
                    <a:lnTo>
                      <a:pt x="3150" y="2339"/>
                    </a:lnTo>
                    <a:lnTo>
                      <a:pt x="18675" y="2339"/>
                    </a:lnTo>
                    <a:lnTo>
                      <a:pt x="18675" y="1018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91" name="Freeform 102"/>
              <p:cNvSpPr/>
              <p:nvPr/>
            </p:nvSpPr>
            <p:spPr>
              <a:xfrm flipH="1">
                <a:off x="2419857" y="1508439"/>
                <a:ext cx="192073" cy="176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4124"/>
                    </a:moveTo>
                    <a:lnTo>
                      <a:pt x="17673" y="21600"/>
                    </a:lnTo>
                    <a:lnTo>
                      <a:pt x="21600" y="17673"/>
                    </a:lnTo>
                    <a:lnTo>
                      <a:pt x="3927" y="0"/>
                    </a:lnTo>
                    <a:lnTo>
                      <a:pt x="0" y="412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92" name="Oval 103"/>
              <p:cNvSpPr/>
              <p:nvPr/>
            </p:nvSpPr>
            <p:spPr>
              <a:xfrm flipH="1">
                <a:off x="2419856" y="1503615"/>
                <a:ext cx="78577" cy="72369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93" name="Oval 104"/>
              <p:cNvSpPr/>
              <p:nvPr/>
            </p:nvSpPr>
            <p:spPr>
              <a:xfrm flipH="1">
                <a:off x="2543829" y="1614577"/>
                <a:ext cx="76831" cy="72369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94" name="Freeform 105"/>
              <p:cNvSpPr/>
              <p:nvPr/>
            </p:nvSpPr>
            <p:spPr>
              <a:xfrm flipH="1">
                <a:off x="746816" y="1714282"/>
                <a:ext cx="218541" cy="18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6" h="21600" fill="norm" stroke="1" extrusionOk="0">
                    <a:moveTo>
                      <a:pt x="16783" y="3629"/>
                    </a:moveTo>
                    <a:cubicBezTo>
                      <a:pt x="14141" y="3283"/>
                      <a:pt x="12121" y="4493"/>
                      <a:pt x="11188" y="5184"/>
                    </a:cubicBezTo>
                    <a:cubicBezTo>
                      <a:pt x="11188" y="4320"/>
                      <a:pt x="11344" y="3456"/>
                      <a:pt x="11344" y="2938"/>
                    </a:cubicBezTo>
                    <a:cubicBezTo>
                      <a:pt x="11344" y="2074"/>
                      <a:pt x="12432" y="1728"/>
                      <a:pt x="13053" y="1210"/>
                    </a:cubicBezTo>
                    <a:cubicBezTo>
                      <a:pt x="13364" y="864"/>
                      <a:pt x="13053" y="0"/>
                      <a:pt x="13053" y="0"/>
                    </a:cubicBezTo>
                    <a:cubicBezTo>
                      <a:pt x="13053" y="0"/>
                      <a:pt x="10101" y="1382"/>
                      <a:pt x="10256" y="2765"/>
                    </a:cubicBezTo>
                    <a:cubicBezTo>
                      <a:pt x="10256" y="3283"/>
                      <a:pt x="10256" y="4320"/>
                      <a:pt x="10256" y="5011"/>
                    </a:cubicBezTo>
                    <a:cubicBezTo>
                      <a:pt x="9479" y="4493"/>
                      <a:pt x="7770" y="3456"/>
                      <a:pt x="5439" y="3629"/>
                    </a:cubicBezTo>
                    <a:cubicBezTo>
                      <a:pt x="2176" y="3802"/>
                      <a:pt x="0" y="6394"/>
                      <a:pt x="0" y="10368"/>
                    </a:cubicBezTo>
                    <a:cubicBezTo>
                      <a:pt x="155" y="15898"/>
                      <a:pt x="4506" y="20563"/>
                      <a:pt x="7614" y="20563"/>
                    </a:cubicBezTo>
                    <a:cubicBezTo>
                      <a:pt x="8391" y="20563"/>
                      <a:pt x="9013" y="20563"/>
                      <a:pt x="9479" y="20390"/>
                    </a:cubicBezTo>
                    <a:cubicBezTo>
                      <a:pt x="9324" y="20736"/>
                      <a:pt x="9324" y="20736"/>
                      <a:pt x="9324" y="20736"/>
                    </a:cubicBezTo>
                    <a:cubicBezTo>
                      <a:pt x="9945" y="20390"/>
                      <a:pt x="9945" y="20390"/>
                      <a:pt x="9945" y="20390"/>
                    </a:cubicBezTo>
                    <a:cubicBezTo>
                      <a:pt x="10256" y="21600"/>
                      <a:pt x="10256" y="21600"/>
                      <a:pt x="10256" y="21600"/>
                    </a:cubicBezTo>
                    <a:cubicBezTo>
                      <a:pt x="10567" y="20563"/>
                      <a:pt x="10567" y="20563"/>
                      <a:pt x="10567" y="20563"/>
                    </a:cubicBezTo>
                    <a:cubicBezTo>
                      <a:pt x="11188" y="21254"/>
                      <a:pt x="11188" y="21254"/>
                      <a:pt x="11188" y="21254"/>
                    </a:cubicBezTo>
                    <a:cubicBezTo>
                      <a:pt x="11188" y="20563"/>
                      <a:pt x="11188" y="20563"/>
                      <a:pt x="11188" y="20563"/>
                    </a:cubicBezTo>
                    <a:cubicBezTo>
                      <a:pt x="11965" y="20909"/>
                      <a:pt x="11965" y="20909"/>
                      <a:pt x="11965" y="20909"/>
                    </a:cubicBezTo>
                    <a:cubicBezTo>
                      <a:pt x="11810" y="20218"/>
                      <a:pt x="11810" y="20218"/>
                      <a:pt x="11810" y="20218"/>
                    </a:cubicBezTo>
                    <a:cubicBezTo>
                      <a:pt x="12276" y="20390"/>
                      <a:pt x="12898" y="20563"/>
                      <a:pt x="13986" y="20563"/>
                    </a:cubicBezTo>
                    <a:cubicBezTo>
                      <a:pt x="17094" y="20563"/>
                      <a:pt x="21445" y="16934"/>
                      <a:pt x="21445" y="11405"/>
                    </a:cubicBezTo>
                    <a:cubicBezTo>
                      <a:pt x="21600" y="7430"/>
                      <a:pt x="20046" y="4320"/>
                      <a:pt x="16783" y="3629"/>
                    </a:cubicBezTo>
                    <a:close/>
                    <a:moveTo>
                      <a:pt x="4506" y="15379"/>
                    </a:moveTo>
                    <a:cubicBezTo>
                      <a:pt x="3263" y="13651"/>
                      <a:pt x="3729" y="11059"/>
                      <a:pt x="3729" y="11059"/>
                    </a:cubicBezTo>
                    <a:cubicBezTo>
                      <a:pt x="3729" y="11059"/>
                      <a:pt x="4506" y="13306"/>
                      <a:pt x="5439" y="14861"/>
                    </a:cubicBezTo>
                    <a:cubicBezTo>
                      <a:pt x="6216" y="16243"/>
                      <a:pt x="7770" y="17453"/>
                      <a:pt x="7770" y="17453"/>
                    </a:cubicBezTo>
                    <a:cubicBezTo>
                      <a:pt x="7770" y="17453"/>
                      <a:pt x="5750" y="17107"/>
                      <a:pt x="4506" y="153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95" name="Rectangle 106"/>
              <p:cNvSpPr/>
              <p:nvPr/>
            </p:nvSpPr>
            <p:spPr>
              <a:xfrm flipH="1">
                <a:off x="362952" y="3052260"/>
                <a:ext cx="275886" cy="578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96" name="Rectangle 107"/>
              <p:cNvSpPr/>
              <p:nvPr/>
            </p:nvSpPr>
            <p:spPr>
              <a:xfrm flipH="1">
                <a:off x="362952" y="3163221"/>
                <a:ext cx="275886" cy="578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97" name="Freeform 108"/>
              <p:cNvSpPr/>
              <p:nvPr/>
            </p:nvSpPr>
            <p:spPr>
              <a:xfrm flipH="1">
                <a:off x="1359974" y="4129717"/>
                <a:ext cx="223503" cy="28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56" y="6000"/>
                    </a:moveTo>
                    <a:lnTo>
                      <a:pt x="19913" y="6000"/>
                    </a:lnTo>
                    <a:lnTo>
                      <a:pt x="19913" y="0"/>
                    </a:lnTo>
                    <a:lnTo>
                      <a:pt x="1687" y="0"/>
                    </a:lnTo>
                    <a:lnTo>
                      <a:pt x="1687" y="6000"/>
                    </a:lnTo>
                    <a:lnTo>
                      <a:pt x="675" y="6000"/>
                    </a:lnTo>
                    <a:lnTo>
                      <a:pt x="675" y="10800"/>
                    </a:lnTo>
                    <a:lnTo>
                      <a:pt x="0" y="108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0800"/>
                    </a:lnTo>
                    <a:lnTo>
                      <a:pt x="20756" y="10800"/>
                    </a:lnTo>
                    <a:lnTo>
                      <a:pt x="20756" y="60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98" name="Freeform 109"/>
              <p:cNvSpPr/>
              <p:nvPr/>
            </p:nvSpPr>
            <p:spPr>
              <a:xfrm flipH="1">
                <a:off x="1368705" y="4015539"/>
                <a:ext cx="211280" cy="112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636" y="21600"/>
                    </a:moveTo>
                    <a:lnTo>
                      <a:pt x="19636" y="2469"/>
                    </a:lnTo>
                    <a:lnTo>
                      <a:pt x="21600" y="2469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469"/>
                    </a:lnTo>
                    <a:lnTo>
                      <a:pt x="2142" y="2469"/>
                    </a:lnTo>
                    <a:lnTo>
                      <a:pt x="2142" y="21600"/>
                    </a:lnTo>
                    <a:lnTo>
                      <a:pt x="4284" y="21600"/>
                    </a:lnTo>
                    <a:lnTo>
                      <a:pt x="4284" y="2469"/>
                    </a:lnTo>
                    <a:lnTo>
                      <a:pt x="6962" y="2469"/>
                    </a:lnTo>
                    <a:lnTo>
                      <a:pt x="6962" y="21600"/>
                    </a:lnTo>
                    <a:lnTo>
                      <a:pt x="9104" y="21600"/>
                    </a:lnTo>
                    <a:lnTo>
                      <a:pt x="9104" y="2469"/>
                    </a:lnTo>
                    <a:lnTo>
                      <a:pt x="12674" y="2469"/>
                    </a:lnTo>
                    <a:lnTo>
                      <a:pt x="12674" y="21600"/>
                    </a:lnTo>
                    <a:lnTo>
                      <a:pt x="14817" y="21600"/>
                    </a:lnTo>
                    <a:lnTo>
                      <a:pt x="14817" y="2469"/>
                    </a:lnTo>
                    <a:lnTo>
                      <a:pt x="17494" y="2469"/>
                    </a:lnTo>
                    <a:lnTo>
                      <a:pt x="17494" y="21600"/>
                    </a:lnTo>
                    <a:lnTo>
                      <a:pt x="1963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99" name="Freeform 110"/>
              <p:cNvSpPr/>
              <p:nvPr/>
            </p:nvSpPr>
            <p:spPr>
              <a:xfrm flipH="1">
                <a:off x="1356481" y="3947997"/>
                <a:ext cx="233980" cy="61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1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9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00" name="Freeform 111"/>
              <p:cNvSpPr/>
              <p:nvPr/>
            </p:nvSpPr>
            <p:spPr>
              <a:xfrm flipH="1">
                <a:off x="4370250" y="1103187"/>
                <a:ext cx="197312" cy="196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0" y="21600"/>
                    </a:moveTo>
                    <a:lnTo>
                      <a:pt x="0" y="16820"/>
                    </a:lnTo>
                    <a:lnTo>
                      <a:pt x="12616" y="5311"/>
                    </a:lnTo>
                    <a:lnTo>
                      <a:pt x="15865" y="8498"/>
                    </a:lnTo>
                    <a:lnTo>
                      <a:pt x="7646" y="15757"/>
                    </a:lnTo>
                    <a:lnTo>
                      <a:pt x="6881" y="14872"/>
                    </a:lnTo>
                    <a:lnTo>
                      <a:pt x="13954" y="8498"/>
                    </a:lnTo>
                    <a:lnTo>
                      <a:pt x="12616" y="7082"/>
                    </a:lnTo>
                    <a:lnTo>
                      <a:pt x="1912" y="16820"/>
                    </a:lnTo>
                    <a:lnTo>
                      <a:pt x="4970" y="19830"/>
                    </a:lnTo>
                    <a:lnTo>
                      <a:pt x="19688" y="6551"/>
                    </a:lnTo>
                    <a:lnTo>
                      <a:pt x="14527" y="1770"/>
                    </a:lnTo>
                    <a:lnTo>
                      <a:pt x="5926" y="9384"/>
                    </a:lnTo>
                    <a:lnTo>
                      <a:pt x="5161" y="8675"/>
                    </a:lnTo>
                    <a:lnTo>
                      <a:pt x="14719" y="0"/>
                    </a:lnTo>
                    <a:lnTo>
                      <a:pt x="21600" y="6551"/>
                    </a:lnTo>
                    <a:lnTo>
                      <a:pt x="497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01" name="Freeform 112"/>
              <p:cNvSpPr/>
              <p:nvPr/>
            </p:nvSpPr>
            <p:spPr>
              <a:xfrm flipH="1">
                <a:off x="3512917" y="853925"/>
                <a:ext cx="83814" cy="77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50" y="0"/>
                    </a:moveTo>
                    <a:lnTo>
                      <a:pt x="0" y="21600"/>
                    </a:lnTo>
                    <a:lnTo>
                      <a:pt x="6300" y="21600"/>
                    </a:lnTo>
                    <a:lnTo>
                      <a:pt x="7200" y="18450"/>
                    </a:lnTo>
                    <a:lnTo>
                      <a:pt x="13950" y="18450"/>
                    </a:lnTo>
                    <a:lnTo>
                      <a:pt x="14850" y="21600"/>
                    </a:lnTo>
                    <a:lnTo>
                      <a:pt x="21600" y="21600"/>
                    </a:lnTo>
                    <a:lnTo>
                      <a:pt x="13950" y="0"/>
                    </a:lnTo>
                    <a:lnTo>
                      <a:pt x="7650" y="0"/>
                    </a:lnTo>
                    <a:close/>
                    <a:moveTo>
                      <a:pt x="8550" y="13950"/>
                    </a:moveTo>
                    <a:lnTo>
                      <a:pt x="10800" y="7650"/>
                    </a:lnTo>
                    <a:lnTo>
                      <a:pt x="12600" y="13950"/>
                    </a:lnTo>
                    <a:lnTo>
                      <a:pt x="8550" y="1395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02" name="Freeform 113"/>
              <p:cNvSpPr/>
              <p:nvPr/>
            </p:nvSpPr>
            <p:spPr>
              <a:xfrm flipH="1">
                <a:off x="3432595" y="754219"/>
                <a:ext cx="75084" cy="77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250" y="11411"/>
                    </a:moveTo>
                    <a:cubicBezTo>
                      <a:pt x="19800" y="11004"/>
                      <a:pt x="19350" y="10596"/>
                      <a:pt x="18900" y="10189"/>
                    </a:cubicBezTo>
                    <a:cubicBezTo>
                      <a:pt x="18450" y="10189"/>
                      <a:pt x="18000" y="9781"/>
                      <a:pt x="17100" y="9781"/>
                    </a:cubicBezTo>
                    <a:cubicBezTo>
                      <a:pt x="18000" y="9374"/>
                      <a:pt x="18900" y="8558"/>
                      <a:pt x="19350" y="8151"/>
                    </a:cubicBezTo>
                    <a:cubicBezTo>
                      <a:pt x="19800" y="7336"/>
                      <a:pt x="20250" y="6521"/>
                      <a:pt x="20250" y="5298"/>
                    </a:cubicBezTo>
                    <a:cubicBezTo>
                      <a:pt x="20250" y="4891"/>
                      <a:pt x="20250" y="4483"/>
                      <a:pt x="19800" y="3668"/>
                    </a:cubicBezTo>
                    <a:cubicBezTo>
                      <a:pt x="19800" y="3260"/>
                      <a:pt x="19350" y="2445"/>
                      <a:pt x="18900" y="2038"/>
                    </a:cubicBezTo>
                    <a:cubicBezTo>
                      <a:pt x="18000" y="1630"/>
                      <a:pt x="17550" y="815"/>
                      <a:pt x="16650" y="815"/>
                    </a:cubicBezTo>
                    <a:cubicBezTo>
                      <a:pt x="15300" y="408"/>
                      <a:pt x="14400" y="0"/>
                      <a:pt x="12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13050" y="21600"/>
                      <a:pt x="13050" y="21600"/>
                      <a:pt x="13050" y="21600"/>
                    </a:cubicBezTo>
                    <a:cubicBezTo>
                      <a:pt x="13950" y="21600"/>
                      <a:pt x="15300" y="21192"/>
                      <a:pt x="16200" y="21192"/>
                    </a:cubicBezTo>
                    <a:cubicBezTo>
                      <a:pt x="17100" y="20785"/>
                      <a:pt x="18000" y="20377"/>
                      <a:pt x="18900" y="19970"/>
                    </a:cubicBezTo>
                    <a:cubicBezTo>
                      <a:pt x="19800" y="19155"/>
                      <a:pt x="20250" y="18747"/>
                      <a:pt x="20700" y="17932"/>
                    </a:cubicBezTo>
                    <a:cubicBezTo>
                      <a:pt x="21150" y="17117"/>
                      <a:pt x="21600" y="15894"/>
                      <a:pt x="21600" y="15079"/>
                    </a:cubicBezTo>
                    <a:cubicBezTo>
                      <a:pt x="21600" y="14264"/>
                      <a:pt x="21150" y="13449"/>
                      <a:pt x="21150" y="13042"/>
                    </a:cubicBezTo>
                    <a:cubicBezTo>
                      <a:pt x="20700" y="12226"/>
                      <a:pt x="20700" y="11819"/>
                      <a:pt x="20250" y="11411"/>
                    </a:cubicBezTo>
                    <a:close/>
                    <a:moveTo>
                      <a:pt x="7200" y="5298"/>
                    </a:moveTo>
                    <a:cubicBezTo>
                      <a:pt x="10800" y="5298"/>
                      <a:pt x="10800" y="5298"/>
                      <a:pt x="10800" y="5298"/>
                    </a:cubicBezTo>
                    <a:cubicBezTo>
                      <a:pt x="11700" y="5298"/>
                      <a:pt x="12150" y="5298"/>
                      <a:pt x="12600" y="5706"/>
                    </a:cubicBezTo>
                    <a:cubicBezTo>
                      <a:pt x="13050" y="5706"/>
                      <a:pt x="13500" y="6113"/>
                      <a:pt x="13500" y="6521"/>
                    </a:cubicBezTo>
                    <a:cubicBezTo>
                      <a:pt x="13500" y="7336"/>
                      <a:pt x="13050" y="7743"/>
                      <a:pt x="12600" y="8151"/>
                    </a:cubicBezTo>
                    <a:cubicBezTo>
                      <a:pt x="12150" y="8151"/>
                      <a:pt x="11700" y="8558"/>
                      <a:pt x="10800" y="8558"/>
                    </a:cubicBezTo>
                    <a:cubicBezTo>
                      <a:pt x="7200" y="8558"/>
                      <a:pt x="7200" y="8558"/>
                      <a:pt x="7200" y="8558"/>
                    </a:cubicBezTo>
                    <a:lnTo>
                      <a:pt x="7200" y="5298"/>
                    </a:lnTo>
                    <a:close/>
                    <a:moveTo>
                      <a:pt x="13950" y="15487"/>
                    </a:moveTo>
                    <a:cubicBezTo>
                      <a:pt x="13950" y="15487"/>
                      <a:pt x="13500" y="15894"/>
                      <a:pt x="13050" y="15894"/>
                    </a:cubicBezTo>
                    <a:cubicBezTo>
                      <a:pt x="13050" y="16302"/>
                      <a:pt x="12600" y="16302"/>
                      <a:pt x="12150" y="16302"/>
                    </a:cubicBezTo>
                    <a:cubicBezTo>
                      <a:pt x="12150" y="16302"/>
                      <a:pt x="11700" y="16302"/>
                      <a:pt x="11250" y="16302"/>
                    </a:cubicBezTo>
                    <a:cubicBezTo>
                      <a:pt x="7200" y="16302"/>
                      <a:pt x="7200" y="16302"/>
                      <a:pt x="7200" y="16302"/>
                    </a:cubicBezTo>
                    <a:cubicBezTo>
                      <a:pt x="7200" y="12226"/>
                      <a:pt x="7200" y="12226"/>
                      <a:pt x="7200" y="12226"/>
                    </a:cubicBezTo>
                    <a:cubicBezTo>
                      <a:pt x="11700" y="12226"/>
                      <a:pt x="11700" y="12226"/>
                      <a:pt x="11700" y="12226"/>
                    </a:cubicBezTo>
                    <a:cubicBezTo>
                      <a:pt x="13500" y="12226"/>
                      <a:pt x="13950" y="13042"/>
                      <a:pt x="13950" y="14264"/>
                    </a:cubicBezTo>
                    <a:cubicBezTo>
                      <a:pt x="13950" y="14672"/>
                      <a:pt x="13950" y="15079"/>
                      <a:pt x="13950" y="154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03" name="Freeform 114"/>
              <p:cNvSpPr/>
              <p:nvPr/>
            </p:nvSpPr>
            <p:spPr>
              <a:xfrm flipH="1">
                <a:off x="3336560" y="833018"/>
                <a:ext cx="80322" cy="78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688" y="13200"/>
                    </a:moveTo>
                    <a:cubicBezTo>
                      <a:pt x="14688" y="13600"/>
                      <a:pt x="14688" y="14000"/>
                      <a:pt x="14256" y="14400"/>
                    </a:cubicBezTo>
                    <a:cubicBezTo>
                      <a:pt x="14256" y="14800"/>
                      <a:pt x="13824" y="15200"/>
                      <a:pt x="13824" y="15600"/>
                    </a:cubicBezTo>
                    <a:cubicBezTo>
                      <a:pt x="13392" y="16000"/>
                      <a:pt x="12960" y="16000"/>
                      <a:pt x="12528" y="16400"/>
                    </a:cubicBezTo>
                    <a:cubicBezTo>
                      <a:pt x="12096" y="16400"/>
                      <a:pt x="11664" y="16400"/>
                      <a:pt x="11232" y="16400"/>
                    </a:cubicBezTo>
                    <a:cubicBezTo>
                      <a:pt x="10368" y="16400"/>
                      <a:pt x="9504" y="16400"/>
                      <a:pt x="9072" y="16000"/>
                    </a:cubicBezTo>
                    <a:cubicBezTo>
                      <a:pt x="8640" y="15600"/>
                      <a:pt x="8208" y="15200"/>
                      <a:pt x="7776" y="14800"/>
                    </a:cubicBezTo>
                    <a:cubicBezTo>
                      <a:pt x="7344" y="14000"/>
                      <a:pt x="7344" y="13600"/>
                      <a:pt x="6912" y="12800"/>
                    </a:cubicBezTo>
                    <a:cubicBezTo>
                      <a:pt x="6912" y="12000"/>
                      <a:pt x="6912" y="11600"/>
                      <a:pt x="6912" y="10800"/>
                    </a:cubicBezTo>
                    <a:cubicBezTo>
                      <a:pt x="6912" y="10000"/>
                      <a:pt x="6912" y="9200"/>
                      <a:pt x="6912" y="8800"/>
                    </a:cubicBezTo>
                    <a:cubicBezTo>
                      <a:pt x="7344" y="8000"/>
                      <a:pt x="7344" y="7200"/>
                      <a:pt x="7776" y="6800"/>
                    </a:cubicBezTo>
                    <a:cubicBezTo>
                      <a:pt x="8208" y="6400"/>
                      <a:pt x="8640" y="6000"/>
                      <a:pt x="9072" y="5600"/>
                    </a:cubicBezTo>
                    <a:cubicBezTo>
                      <a:pt x="9504" y="5200"/>
                      <a:pt x="10368" y="5200"/>
                      <a:pt x="11232" y="5200"/>
                    </a:cubicBezTo>
                    <a:cubicBezTo>
                      <a:pt x="11664" y="5200"/>
                      <a:pt x="12528" y="5200"/>
                      <a:pt x="12960" y="5600"/>
                    </a:cubicBezTo>
                    <a:cubicBezTo>
                      <a:pt x="13392" y="5600"/>
                      <a:pt x="13824" y="6000"/>
                      <a:pt x="13824" y="6400"/>
                    </a:cubicBezTo>
                    <a:cubicBezTo>
                      <a:pt x="14256" y="6800"/>
                      <a:pt x="14256" y="6800"/>
                      <a:pt x="14688" y="7200"/>
                    </a:cubicBezTo>
                    <a:cubicBezTo>
                      <a:pt x="14688" y="7600"/>
                      <a:pt x="14688" y="8000"/>
                      <a:pt x="14688" y="8000"/>
                    </a:cubicBezTo>
                    <a:cubicBezTo>
                      <a:pt x="21600" y="8000"/>
                      <a:pt x="21600" y="8000"/>
                      <a:pt x="21600" y="8000"/>
                    </a:cubicBezTo>
                    <a:cubicBezTo>
                      <a:pt x="21168" y="5600"/>
                      <a:pt x="20304" y="3600"/>
                      <a:pt x="18576" y="2000"/>
                    </a:cubicBezTo>
                    <a:cubicBezTo>
                      <a:pt x="16848" y="400"/>
                      <a:pt x="14256" y="0"/>
                      <a:pt x="11232" y="0"/>
                    </a:cubicBezTo>
                    <a:cubicBezTo>
                      <a:pt x="9504" y="0"/>
                      <a:pt x="7776" y="0"/>
                      <a:pt x="6480" y="800"/>
                    </a:cubicBezTo>
                    <a:cubicBezTo>
                      <a:pt x="5184" y="1200"/>
                      <a:pt x="3888" y="2000"/>
                      <a:pt x="3024" y="2800"/>
                    </a:cubicBezTo>
                    <a:cubicBezTo>
                      <a:pt x="1728" y="3600"/>
                      <a:pt x="1296" y="4800"/>
                      <a:pt x="432" y="6400"/>
                    </a:cubicBezTo>
                    <a:cubicBezTo>
                      <a:pt x="0" y="7600"/>
                      <a:pt x="0" y="9200"/>
                      <a:pt x="0" y="10800"/>
                    </a:cubicBezTo>
                    <a:cubicBezTo>
                      <a:pt x="0" y="12400"/>
                      <a:pt x="0" y="13600"/>
                      <a:pt x="432" y="15200"/>
                    </a:cubicBezTo>
                    <a:cubicBezTo>
                      <a:pt x="864" y="16400"/>
                      <a:pt x="1728" y="17600"/>
                      <a:pt x="2592" y="18400"/>
                    </a:cubicBezTo>
                    <a:cubicBezTo>
                      <a:pt x="3888" y="19600"/>
                      <a:pt x="4752" y="20400"/>
                      <a:pt x="6480" y="20800"/>
                    </a:cubicBezTo>
                    <a:cubicBezTo>
                      <a:pt x="7776" y="21600"/>
                      <a:pt x="9504" y="21600"/>
                      <a:pt x="11232" y="21600"/>
                    </a:cubicBezTo>
                    <a:cubicBezTo>
                      <a:pt x="12960" y="21600"/>
                      <a:pt x="14256" y="21600"/>
                      <a:pt x="15552" y="20800"/>
                    </a:cubicBezTo>
                    <a:cubicBezTo>
                      <a:pt x="16848" y="20400"/>
                      <a:pt x="18144" y="19600"/>
                      <a:pt x="19008" y="18800"/>
                    </a:cubicBezTo>
                    <a:cubicBezTo>
                      <a:pt x="19872" y="18000"/>
                      <a:pt x="20304" y="17200"/>
                      <a:pt x="20736" y="16000"/>
                    </a:cubicBezTo>
                    <a:cubicBezTo>
                      <a:pt x="21168" y="15200"/>
                      <a:pt x="21600" y="14000"/>
                      <a:pt x="21600" y="13200"/>
                    </a:cubicBezTo>
                    <a:lnTo>
                      <a:pt x="14688" y="132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04" name="Freeform 115"/>
              <p:cNvSpPr/>
              <p:nvPr/>
            </p:nvSpPr>
            <p:spPr>
              <a:xfrm flipH="1">
                <a:off x="823921" y="3618327"/>
                <a:ext cx="274140" cy="254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9186"/>
                      <a:pt x="20483" y="7697"/>
                      <a:pt x="18621" y="6579"/>
                    </a:cubicBezTo>
                    <a:cubicBezTo>
                      <a:pt x="18497" y="5586"/>
                      <a:pt x="18248" y="4717"/>
                      <a:pt x="17628" y="4097"/>
                    </a:cubicBezTo>
                    <a:cubicBezTo>
                      <a:pt x="17007" y="3476"/>
                      <a:pt x="16138" y="3103"/>
                      <a:pt x="15145" y="3103"/>
                    </a:cubicBezTo>
                    <a:cubicBezTo>
                      <a:pt x="14028" y="1241"/>
                      <a:pt x="12414" y="0"/>
                      <a:pt x="10800" y="0"/>
                    </a:cubicBezTo>
                    <a:cubicBezTo>
                      <a:pt x="9186" y="0"/>
                      <a:pt x="7697" y="1117"/>
                      <a:pt x="6703" y="2855"/>
                    </a:cubicBezTo>
                    <a:cubicBezTo>
                      <a:pt x="5462" y="2855"/>
                      <a:pt x="4469" y="3228"/>
                      <a:pt x="3848" y="3848"/>
                    </a:cubicBezTo>
                    <a:cubicBezTo>
                      <a:pt x="3103" y="4593"/>
                      <a:pt x="2855" y="5586"/>
                      <a:pt x="2855" y="6703"/>
                    </a:cubicBezTo>
                    <a:cubicBezTo>
                      <a:pt x="1117" y="7821"/>
                      <a:pt x="0" y="9310"/>
                      <a:pt x="0" y="10800"/>
                    </a:cubicBezTo>
                    <a:cubicBezTo>
                      <a:pt x="0" y="12538"/>
                      <a:pt x="1117" y="14028"/>
                      <a:pt x="2979" y="15145"/>
                    </a:cubicBezTo>
                    <a:cubicBezTo>
                      <a:pt x="3103" y="16138"/>
                      <a:pt x="3352" y="17007"/>
                      <a:pt x="3972" y="17628"/>
                    </a:cubicBezTo>
                    <a:cubicBezTo>
                      <a:pt x="4593" y="18248"/>
                      <a:pt x="5462" y="18621"/>
                      <a:pt x="6455" y="18621"/>
                    </a:cubicBezTo>
                    <a:cubicBezTo>
                      <a:pt x="7572" y="20483"/>
                      <a:pt x="9186" y="21600"/>
                      <a:pt x="10800" y="21600"/>
                    </a:cubicBezTo>
                    <a:cubicBezTo>
                      <a:pt x="12414" y="21600"/>
                      <a:pt x="13903" y="20607"/>
                      <a:pt x="14897" y="18869"/>
                    </a:cubicBezTo>
                    <a:cubicBezTo>
                      <a:pt x="16138" y="18869"/>
                      <a:pt x="17131" y="18497"/>
                      <a:pt x="17752" y="17876"/>
                    </a:cubicBezTo>
                    <a:cubicBezTo>
                      <a:pt x="18497" y="17131"/>
                      <a:pt x="18869" y="16138"/>
                      <a:pt x="18869" y="15021"/>
                    </a:cubicBezTo>
                    <a:cubicBezTo>
                      <a:pt x="20607" y="13903"/>
                      <a:pt x="21600" y="12414"/>
                      <a:pt x="21600" y="10800"/>
                    </a:cubicBezTo>
                    <a:close/>
                    <a:moveTo>
                      <a:pt x="14276" y="18372"/>
                    </a:moveTo>
                    <a:cubicBezTo>
                      <a:pt x="13283" y="18372"/>
                      <a:pt x="12166" y="18000"/>
                      <a:pt x="11048" y="17379"/>
                    </a:cubicBezTo>
                    <a:cubicBezTo>
                      <a:pt x="11297" y="17255"/>
                      <a:pt x="11545" y="17131"/>
                      <a:pt x="11669" y="17007"/>
                    </a:cubicBezTo>
                    <a:cubicBezTo>
                      <a:pt x="12910" y="17007"/>
                      <a:pt x="14152" y="16759"/>
                      <a:pt x="15269" y="16510"/>
                    </a:cubicBezTo>
                    <a:cubicBezTo>
                      <a:pt x="15021" y="17255"/>
                      <a:pt x="14648" y="17876"/>
                      <a:pt x="14276" y="18372"/>
                    </a:cubicBezTo>
                    <a:close/>
                    <a:moveTo>
                      <a:pt x="6331" y="16510"/>
                    </a:moveTo>
                    <a:cubicBezTo>
                      <a:pt x="7324" y="16759"/>
                      <a:pt x="8441" y="16883"/>
                      <a:pt x="9559" y="17007"/>
                    </a:cubicBezTo>
                    <a:cubicBezTo>
                      <a:pt x="9807" y="17131"/>
                      <a:pt x="9931" y="17255"/>
                      <a:pt x="10179" y="17379"/>
                    </a:cubicBezTo>
                    <a:cubicBezTo>
                      <a:pt x="9186" y="17876"/>
                      <a:pt x="8069" y="18124"/>
                      <a:pt x="7200" y="18248"/>
                    </a:cubicBezTo>
                    <a:cubicBezTo>
                      <a:pt x="6828" y="17752"/>
                      <a:pt x="6579" y="17131"/>
                      <a:pt x="6331" y="16510"/>
                    </a:cubicBezTo>
                    <a:close/>
                    <a:moveTo>
                      <a:pt x="7324" y="3228"/>
                    </a:moveTo>
                    <a:cubicBezTo>
                      <a:pt x="8317" y="3352"/>
                      <a:pt x="9434" y="3724"/>
                      <a:pt x="10552" y="4345"/>
                    </a:cubicBezTo>
                    <a:cubicBezTo>
                      <a:pt x="10303" y="4469"/>
                      <a:pt x="10179" y="4593"/>
                      <a:pt x="9931" y="4717"/>
                    </a:cubicBezTo>
                    <a:cubicBezTo>
                      <a:pt x="8690" y="4717"/>
                      <a:pt x="7448" y="4966"/>
                      <a:pt x="6331" y="5214"/>
                    </a:cubicBezTo>
                    <a:cubicBezTo>
                      <a:pt x="6703" y="4469"/>
                      <a:pt x="6952" y="3848"/>
                      <a:pt x="7324" y="3228"/>
                    </a:cubicBezTo>
                    <a:close/>
                    <a:moveTo>
                      <a:pt x="15269" y="5214"/>
                    </a:moveTo>
                    <a:cubicBezTo>
                      <a:pt x="14276" y="4966"/>
                      <a:pt x="13159" y="4717"/>
                      <a:pt x="12041" y="4717"/>
                    </a:cubicBezTo>
                    <a:cubicBezTo>
                      <a:pt x="11793" y="4593"/>
                      <a:pt x="11669" y="4469"/>
                      <a:pt x="11421" y="4345"/>
                    </a:cubicBezTo>
                    <a:cubicBezTo>
                      <a:pt x="12414" y="3848"/>
                      <a:pt x="13531" y="3600"/>
                      <a:pt x="14400" y="3476"/>
                    </a:cubicBezTo>
                    <a:cubicBezTo>
                      <a:pt x="14772" y="3972"/>
                      <a:pt x="15021" y="4593"/>
                      <a:pt x="15269" y="5214"/>
                    </a:cubicBezTo>
                    <a:close/>
                    <a:moveTo>
                      <a:pt x="16138" y="10800"/>
                    </a:moveTo>
                    <a:cubicBezTo>
                      <a:pt x="16138" y="11297"/>
                      <a:pt x="16138" y="11793"/>
                      <a:pt x="16138" y="12290"/>
                    </a:cubicBezTo>
                    <a:cubicBezTo>
                      <a:pt x="15641" y="13034"/>
                      <a:pt x="15021" y="13779"/>
                      <a:pt x="14400" y="14400"/>
                    </a:cubicBezTo>
                    <a:cubicBezTo>
                      <a:pt x="13655" y="15021"/>
                      <a:pt x="13034" y="15641"/>
                      <a:pt x="12290" y="16138"/>
                    </a:cubicBezTo>
                    <a:cubicBezTo>
                      <a:pt x="11793" y="16262"/>
                      <a:pt x="11297" y="16262"/>
                      <a:pt x="10800" y="16262"/>
                    </a:cubicBezTo>
                    <a:cubicBezTo>
                      <a:pt x="10179" y="16262"/>
                      <a:pt x="9559" y="16138"/>
                      <a:pt x="9062" y="16138"/>
                    </a:cubicBezTo>
                    <a:cubicBezTo>
                      <a:pt x="8441" y="15641"/>
                      <a:pt x="7697" y="15145"/>
                      <a:pt x="7200" y="14524"/>
                    </a:cubicBezTo>
                    <a:cubicBezTo>
                      <a:pt x="6579" y="13903"/>
                      <a:pt x="5959" y="13283"/>
                      <a:pt x="5462" y="12662"/>
                    </a:cubicBezTo>
                    <a:cubicBezTo>
                      <a:pt x="5462" y="12041"/>
                      <a:pt x="5462" y="11421"/>
                      <a:pt x="5462" y="10800"/>
                    </a:cubicBezTo>
                    <a:cubicBezTo>
                      <a:pt x="5462" y="10303"/>
                      <a:pt x="5462" y="9807"/>
                      <a:pt x="5462" y="9434"/>
                    </a:cubicBezTo>
                    <a:cubicBezTo>
                      <a:pt x="5959" y="8690"/>
                      <a:pt x="6579" y="7945"/>
                      <a:pt x="7200" y="7324"/>
                    </a:cubicBezTo>
                    <a:cubicBezTo>
                      <a:pt x="7945" y="6579"/>
                      <a:pt x="8690" y="6083"/>
                      <a:pt x="9310" y="5586"/>
                    </a:cubicBezTo>
                    <a:cubicBezTo>
                      <a:pt x="9807" y="5462"/>
                      <a:pt x="10303" y="5462"/>
                      <a:pt x="10800" y="5462"/>
                    </a:cubicBezTo>
                    <a:cubicBezTo>
                      <a:pt x="11421" y="5462"/>
                      <a:pt x="12041" y="5462"/>
                      <a:pt x="12538" y="5586"/>
                    </a:cubicBezTo>
                    <a:cubicBezTo>
                      <a:pt x="13283" y="6083"/>
                      <a:pt x="13903" y="6579"/>
                      <a:pt x="14524" y="7200"/>
                    </a:cubicBezTo>
                    <a:cubicBezTo>
                      <a:pt x="15021" y="7821"/>
                      <a:pt x="15641" y="8441"/>
                      <a:pt x="16138" y="9062"/>
                    </a:cubicBezTo>
                    <a:cubicBezTo>
                      <a:pt x="16138" y="9683"/>
                      <a:pt x="16138" y="10303"/>
                      <a:pt x="16138" y="10800"/>
                    </a:cubicBezTo>
                    <a:close/>
                    <a:moveTo>
                      <a:pt x="14772" y="6952"/>
                    </a:moveTo>
                    <a:cubicBezTo>
                      <a:pt x="14276" y="6455"/>
                      <a:pt x="13903" y="6083"/>
                      <a:pt x="13407" y="5710"/>
                    </a:cubicBezTo>
                    <a:cubicBezTo>
                      <a:pt x="14152" y="5710"/>
                      <a:pt x="14897" y="5959"/>
                      <a:pt x="15517" y="6083"/>
                    </a:cubicBezTo>
                    <a:cubicBezTo>
                      <a:pt x="15766" y="6828"/>
                      <a:pt x="15890" y="7572"/>
                      <a:pt x="16014" y="8317"/>
                    </a:cubicBezTo>
                    <a:cubicBezTo>
                      <a:pt x="15641" y="7821"/>
                      <a:pt x="15145" y="7324"/>
                      <a:pt x="14772" y="6952"/>
                    </a:cubicBezTo>
                    <a:close/>
                    <a:moveTo>
                      <a:pt x="11172" y="4593"/>
                    </a:moveTo>
                    <a:cubicBezTo>
                      <a:pt x="11048" y="4593"/>
                      <a:pt x="10924" y="4593"/>
                      <a:pt x="10800" y="4593"/>
                    </a:cubicBezTo>
                    <a:cubicBezTo>
                      <a:pt x="10800" y="4593"/>
                      <a:pt x="10800" y="4593"/>
                      <a:pt x="10800" y="4593"/>
                    </a:cubicBezTo>
                    <a:cubicBezTo>
                      <a:pt x="10800" y="4593"/>
                      <a:pt x="10924" y="4593"/>
                      <a:pt x="11048" y="4593"/>
                    </a:cubicBezTo>
                    <a:cubicBezTo>
                      <a:pt x="11048" y="4593"/>
                      <a:pt x="11172" y="4593"/>
                      <a:pt x="11172" y="4593"/>
                    </a:cubicBezTo>
                    <a:close/>
                    <a:moveTo>
                      <a:pt x="8566" y="5586"/>
                    </a:moveTo>
                    <a:cubicBezTo>
                      <a:pt x="8069" y="6083"/>
                      <a:pt x="7448" y="6455"/>
                      <a:pt x="6952" y="6952"/>
                    </a:cubicBezTo>
                    <a:cubicBezTo>
                      <a:pt x="6455" y="7572"/>
                      <a:pt x="5959" y="8069"/>
                      <a:pt x="5586" y="8566"/>
                    </a:cubicBezTo>
                    <a:cubicBezTo>
                      <a:pt x="5710" y="7697"/>
                      <a:pt x="5834" y="6828"/>
                      <a:pt x="6083" y="6083"/>
                    </a:cubicBezTo>
                    <a:cubicBezTo>
                      <a:pt x="6828" y="5834"/>
                      <a:pt x="7697" y="5710"/>
                      <a:pt x="8566" y="5586"/>
                    </a:cubicBezTo>
                    <a:close/>
                    <a:moveTo>
                      <a:pt x="4593" y="9931"/>
                    </a:moveTo>
                    <a:cubicBezTo>
                      <a:pt x="4469" y="10179"/>
                      <a:pt x="4345" y="10428"/>
                      <a:pt x="4221" y="10552"/>
                    </a:cubicBezTo>
                    <a:cubicBezTo>
                      <a:pt x="3724" y="9434"/>
                      <a:pt x="3352" y="8317"/>
                      <a:pt x="3228" y="7324"/>
                    </a:cubicBezTo>
                    <a:cubicBezTo>
                      <a:pt x="3724" y="6952"/>
                      <a:pt x="4469" y="6703"/>
                      <a:pt x="5090" y="6455"/>
                    </a:cubicBezTo>
                    <a:cubicBezTo>
                      <a:pt x="4841" y="7572"/>
                      <a:pt x="4717" y="8690"/>
                      <a:pt x="4593" y="9931"/>
                    </a:cubicBezTo>
                    <a:close/>
                    <a:moveTo>
                      <a:pt x="4593" y="10800"/>
                    </a:moveTo>
                    <a:cubicBezTo>
                      <a:pt x="4593" y="10800"/>
                      <a:pt x="4593" y="10800"/>
                      <a:pt x="4593" y="10800"/>
                    </a:cubicBezTo>
                    <a:cubicBezTo>
                      <a:pt x="4593" y="10924"/>
                      <a:pt x="4593" y="11048"/>
                      <a:pt x="4593" y="11297"/>
                    </a:cubicBezTo>
                    <a:cubicBezTo>
                      <a:pt x="4593" y="11172"/>
                      <a:pt x="4469" y="11048"/>
                      <a:pt x="4469" y="11048"/>
                    </a:cubicBezTo>
                    <a:cubicBezTo>
                      <a:pt x="4469" y="10924"/>
                      <a:pt x="4593" y="10924"/>
                      <a:pt x="4593" y="10800"/>
                    </a:cubicBezTo>
                    <a:close/>
                    <a:moveTo>
                      <a:pt x="4593" y="12041"/>
                    </a:moveTo>
                    <a:cubicBezTo>
                      <a:pt x="4717" y="13159"/>
                      <a:pt x="4841" y="14276"/>
                      <a:pt x="5090" y="15269"/>
                    </a:cubicBezTo>
                    <a:cubicBezTo>
                      <a:pt x="4469" y="15021"/>
                      <a:pt x="3972" y="14772"/>
                      <a:pt x="3476" y="14524"/>
                    </a:cubicBezTo>
                    <a:cubicBezTo>
                      <a:pt x="3476" y="13531"/>
                      <a:pt x="3724" y="12538"/>
                      <a:pt x="4221" y="11421"/>
                    </a:cubicBezTo>
                    <a:cubicBezTo>
                      <a:pt x="4345" y="11669"/>
                      <a:pt x="4469" y="11917"/>
                      <a:pt x="4593" y="12041"/>
                    </a:cubicBezTo>
                    <a:close/>
                    <a:moveTo>
                      <a:pt x="5586" y="13407"/>
                    </a:moveTo>
                    <a:cubicBezTo>
                      <a:pt x="5959" y="13903"/>
                      <a:pt x="6455" y="14400"/>
                      <a:pt x="6828" y="14772"/>
                    </a:cubicBezTo>
                    <a:cubicBezTo>
                      <a:pt x="7324" y="15269"/>
                      <a:pt x="7821" y="15641"/>
                      <a:pt x="8193" y="16014"/>
                    </a:cubicBezTo>
                    <a:cubicBezTo>
                      <a:pt x="7448" y="15890"/>
                      <a:pt x="6703" y="15766"/>
                      <a:pt x="6083" y="15641"/>
                    </a:cubicBezTo>
                    <a:cubicBezTo>
                      <a:pt x="5834" y="14897"/>
                      <a:pt x="5710" y="14152"/>
                      <a:pt x="5586" y="13407"/>
                    </a:cubicBezTo>
                    <a:close/>
                    <a:moveTo>
                      <a:pt x="10428" y="17007"/>
                    </a:moveTo>
                    <a:cubicBezTo>
                      <a:pt x="10552" y="17007"/>
                      <a:pt x="10676" y="17007"/>
                      <a:pt x="10800" y="17007"/>
                    </a:cubicBezTo>
                    <a:cubicBezTo>
                      <a:pt x="10800" y="17007"/>
                      <a:pt x="10800" y="17007"/>
                      <a:pt x="10800" y="17007"/>
                    </a:cubicBezTo>
                    <a:cubicBezTo>
                      <a:pt x="10800" y="17131"/>
                      <a:pt x="10676" y="17131"/>
                      <a:pt x="10676" y="17131"/>
                    </a:cubicBezTo>
                    <a:cubicBezTo>
                      <a:pt x="10552" y="17131"/>
                      <a:pt x="10428" y="17131"/>
                      <a:pt x="10428" y="17007"/>
                    </a:cubicBezTo>
                    <a:close/>
                    <a:moveTo>
                      <a:pt x="13034" y="16138"/>
                    </a:moveTo>
                    <a:cubicBezTo>
                      <a:pt x="13655" y="15641"/>
                      <a:pt x="14152" y="15145"/>
                      <a:pt x="14648" y="14648"/>
                    </a:cubicBezTo>
                    <a:cubicBezTo>
                      <a:pt x="15145" y="14152"/>
                      <a:pt x="15641" y="13655"/>
                      <a:pt x="16014" y="13034"/>
                    </a:cubicBezTo>
                    <a:cubicBezTo>
                      <a:pt x="15890" y="14028"/>
                      <a:pt x="15766" y="14772"/>
                      <a:pt x="15517" y="15641"/>
                    </a:cubicBezTo>
                    <a:cubicBezTo>
                      <a:pt x="14772" y="15766"/>
                      <a:pt x="13903" y="16014"/>
                      <a:pt x="13034" y="16138"/>
                    </a:cubicBezTo>
                    <a:close/>
                    <a:moveTo>
                      <a:pt x="17007" y="11793"/>
                    </a:moveTo>
                    <a:cubicBezTo>
                      <a:pt x="17131" y="11545"/>
                      <a:pt x="17255" y="11297"/>
                      <a:pt x="17379" y="11172"/>
                    </a:cubicBezTo>
                    <a:cubicBezTo>
                      <a:pt x="17628" y="11793"/>
                      <a:pt x="18000" y="12414"/>
                      <a:pt x="18124" y="13034"/>
                    </a:cubicBezTo>
                    <a:cubicBezTo>
                      <a:pt x="18248" y="13531"/>
                      <a:pt x="18372" y="13903"/>
                      <a:pt x="18372" y="14400"/>
                    </a:cubicBezTo>
                    <a:cubicBezTo>
                      <a:pt x="17876" y="14648"/>
                      <a:pt x="17131" y="15021"/>
                      <a:pt x="16510" y="15269"/>
                    </a:cubicBezTo>
                    <a:cubicBezTo>
                      <a:pt x="16759" y="14152"/>
                      <a:pt x="16883" y="13034"/>
                      <a:pt x="17007" y="11793"/>
                    </a:cubicBezTo>
                    <a:close/>
                    <a:moveTo>
                      <a:pt x="17007" y="10924"/>
                    </a:moveTo>
                    <a:cubicBezTo>
                      <a:pt x="17007" y="10924"/>
                      <a:pt x="17007" y="10800"/>
                      <a:pt x="17007" y="10800"/>
                    </a:cubicBezTo>
                    <a:cubicBezTo>
                      <a:pt x="17007" y="10676"/>
                      <a:pt x="17007" y="10552"/>
                      <a:pt x="17007" y="10428"/>
                    </a:cubicBezTo>
                    <a:cubicBezTo>
                      <a:pt x="17007" y="10552"/>
                      <a:pt x="17131" y="10552"/>
                      <a:pt x="17131" y="10676"/>
                    </a:cubicBezTo>
                    <a:cubicBezTo>
                      <a:pt x="17131" y="10800"/>
                      <a:pt x="17007" y="10800"/>
                      <a:pt x="17007" y="10924"/>
                    </a:cubicBezTo>
                    <a:close/>
                    <a:moveTo>
                      <a:pt x="17007" y="9559"/>
                    </a:moveTo>
                    <a:cubicBezTo>
                      <a:pt x="16883" y="8441"/>
                      <a:pt x="16759" y="7448"/>
                      <a:pt x="16510" y="6455"/>
                    </a:cubicBezTo>
                    <a:cubicBezTo>
                      <a:pt x="17131" y="6703"/>
                      <a:pt x="17628" y="6952"/>
                      <a:pt x="18124" y="7200"/>
                    </a:cubicBezTo>
                    <a:cubicBezTo>
                      <a:pt x="18124" y="7697"/>
                      <a:pt x="18000" y="8193"/>
                      <a:pt x="17876" y="8690"/>
                    </a:cubicBezTo>
                    <a:cubicBezTo>
                      <a:pt x="17752" y="9186"/>
                      <a:pt x="17628" y="9683"/>
                      <a:pt x="17379" y="10179"/>
                    </a:cubicBezTo>
                    <a:cubicBezTo>
                      <a:pt x="17255" y="10055"/>
                      <a:pt x="17131" y="9807"/>
                      <a:pt x="17007" y="9559"/>
                    </a:cubicBezTo>
                    <a:close/>
                    <a:moveTo>
                      <a:pt x="17255" y="4345"/>
                    </a:moveTo>
                    <a:cubicBezTo>
                      <a:pt x="17752" y="4841"/>
                      <a:pt x="18124" y="5462"/>
                      <a:pt x="18124" y="6331"/>
                    </a:cubicBezTo>
                    <a:cubicBezTo>
                      <a:pt x="17503" y="5959"/>
                      <a:pt x="16883" y="5710"/>
                      <a:pt x="16138" y="5462"/>
                    </a:cubicBezTo>
                    <a:cubicBezTo>
                      <a:pt x="15890" y="4717"/>
                      <a:pt x="15641" y="4097"/>
                      <a:pt x="15393" y="3476"/>
                    </a:cubicBezTo>
                    <a:cubicBezTo>
                      <a:pt x="16138" y="3600"/>
                      <a:pt x="16759" y="3848"/>
                      <a:pt x="17255" y="4345"/>
                    </a:cubicBezTo>
                    <a:close/>
                    <a:moveTo>
                      <a:pt x="10800" y="869"/>
                    </a:moveTo>
                    <a:cubicBezTo>
                      <a:pt x="12041" y="869"/>
                      <a:pt x="13283" y="1738"/>
                      <a:pt x="14152" y="3103"/>
                    </a:cubicBezTo>
                    <a:cubicBezTo>
                      <a:pt x="13159" y="3228"/>
                      <a:pt x="12041" y="3476"/>
                      <a:pt x="11048" y="4097"/>
                    </a:cubicBezTo>
                    <a:cubicBezTo>
                      <a:pt x="9807" y="3476"/>
                      <a:pt x="8690" y="2979"/>
                      <a:pt x="7572" y="2855"/>
                    </a:cubicBezTo>
                    <a:cubicBezTo>
                      <a:pt x="8441" y="1614"/>
                      <a:pt x="9559" y="869"/>
                      <a:pt x="10800" y="869"/>
                    </a:cubicBezTo>
                    <a:close/>
                    <a:moveTo>
                      <a:pt x="4097" y="4221"/>
                    </a:moveTo>
                    <a:cubicBezTo>
                      <a:pt x="4717" y="3600"/>
                      <a:pt x="5462" y="3352"/>
                      <a:pt x="6455" y="3228"/>
                    </a:cubicBezTo>
                    <a:cubicBezTo>
                      <a:pt x="6083" y="3848"/>
                      <a:pt x="5710" y="4717"/>
                      <a:pt x="5462" y="5462"/>
                    </a:cubicBezTo>
                    <a:cubicBezTo>
                      <a:pt x="4593" y="5710"/>
                      <a:pt x="3848" y="6083"/>
                      <a:pt x="3228" y="6455"/>
                    </a:cubicBezTo>
                    <a:cubicBezTo>
                      <a:pt x="3228" y="5586"/>
                      <a:pt x="3600" y="4717"/>
                      <a:pt x="4097" y="4221"/>
                    </a:cubicBezTo>
                    <a:close/>
                    <a:moveTo>
                      <a:pt x="869" y="10800"/>
                    </a:moveTo>
                    <a:cubicBezTo>
                      <a:pt x="869" y="9683"/>
                      <a:pt x="1614" y="8441"/>
                      <a:pt x="2855" y="7572"/>
                    </a:cubicBezTo>
                    <a:cubicBezTo>
                      <a:pt x="2979" y="8690"/>
                      <a:pt x="3352" y="9807"/>
                      <a:pt x="4097" y="11048"/>
                    </a:cubicBezTo>
                    <a:cubicBezTo>
                      <a:pt x="3476" y="12166"/>
                      <a:pt x="3103" y="13283"/>
                      <a:pt x="3103" y="14276"/>
                    </a:cubicBezTo>
                    <a:cubicBezTo>
                      <a:pt x="1614" y="13283"/>
                      <a:pt x="869" y="12166"/>
                      <a:pt x="869" y="10800"/>
                    </a:cubicBezTo>
                    <a:close/>
                    <a:moveTo>
                      <a:pt x="4345" y="17379"/>
                    </a:moveTo>
                    <a:cubicBezTo>
                      <a:pt x="3848" y="16883"/>
                      <a:pt x="3476" y="16138"/>
                      <a:pt x="3476" y="15393"/>
                    </a:cubicBezTo>
                    <a:cubicBezTo>
                      <a:pt x="4097" y="15766"/>
                      <a:pt x="4717" y="16014"/>
                      <a:pt x="5462" y="16262"/>
                    </a:cubicBezTo>
                    <a:cubicBezTo>
                      <a:pt x="5710" y="16883"/>
                      <a:pt x="5959" y="17628"/>
                      <a:pt x="6207" y="18248"/>
                    </a:cubicBezTo>
                    <a:cubicBezTo>
                      <a:pt x="5462" y="18124"/>
                      <a:pt x="4841" y="17876"/>
                      <a:pt x="4345" y="17379"/>
                    </a:cubicBezTo>
                    <a:close/>
                    <a:moveTo>
                      <a:pt x="10800" y="20855"/>
                    </a:moveTo>
                    <a:cubicBezTo>
                      <a:pt x="9559" y="20855"/>
                      <a:pt x="8317" y="19986"/>
                      <a:pt x="7448" y="18621"/>
                    </a:cubicBezTo>
                    <a:cubicBezTo>
                      <a:pt x="8441" y="18497"/>
                      <a:pt x="9559" y="18124"/>
                      <a:pt x="10676" y="17628"/>
                    </a:cubicBezTo>
                    <a:cubicBezTo>
                      <a:pt x="11793" y="18248"/>
                      <a:pt x="12910" y="18621"/>
                      <a:pt x="14028" y="18869"/>
                    </a:cubicBezTo>
                    <a:cubicBezTo>
                      <a:pt x="13159" y="20110"/>
                      <a:pt x="12041" y="20855"/>
                      <a:pt x="10800" y="20855"/>
                    </a:cubicBezTo>
                    <a:close/>
                    <a:moveTo>
                      <a:pt x="17503" y="17503"/>
                    </a:moveTo>
                    <a:cubicBezTo>
                      <a:pt x="16883" y="18124"/>
                      <a:pt x="16138" y="18372"/>
                      <a:pt x="15145" y="18497"/>
                    </a:cubicBezTo>
                    <a:cubicBezTo>
                      <a:pt x="15641" y="17752"/>
                      <a:pt x="15890" y="17007"/>
                      <a:pt x="16138" y="16262"/>
                    </a:cubicBezTo>
                    <a:cubicBezTo>
                      <a:pt x="17007" y="16014"/>
                      <a:pt x="17752" y="15641"/>
                      <a:pt x="18372" y="15269"/>
                    </a:cubicBezTo>
                    <a:cubicBezTo>
                      <a:pt x="18372" y="16138"/>
                      <a:pt x="18000" y="17007"/>
                      <a:pt x="17503" y="17503"/>
                    </a:cubicBezTo>
                    <a:close/>
                    <a:moveTo>
                      <a:pt x="18745" y="14152"/>
                    </a:moveTo>
                    <a:cubicBezTo>
                      <a:pt x="18745" y="13655"/>
                      <a:pt x="18621" y="13283"/>
                      <a:pt x="18497" y="12910"/>
                    </a:cubicBezTo>
                    <a:cubicBezTo>
                      <a:pt x="18248" y="12166"/>
                      <a:pt x="18000" y="11421"/>
                      <a:pt x="17628" y="10676"/>
                    </a:cubicBezTo>
                    <a:cubicBezTo>
                      <a:pt x="17876" y="10055"/>
                      <a:pt x="18124" y="9434"/>
                      <a:pt x="18248" y="8814"/>
                    </a:cubicBezTo>
                    <a:cubicBezTo>
                      <a:pt x="18497" y="8317"/>
                      <a:pt x="18497" y="7945"/>
                      <a:pt x="18621" y="7448"/>
                    </a:cubicBezTo>
                    <a:cubicBezTo>
                      <a:pt x="19986" y="8441"/>
                      <a:pt x="20731" y="9559"/>
                      <a:pt x="20731" y="10800"/>
                    </a:cubicBezTo>
                    <a:cubicBezTo>
                      <a:pt x="20731" y="12041"/>
                      <a:pt x="19986" y="13159"/>
                      <a:pt x="18745" y="141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05" name="Oval 116"/>
              <p:cNvSpPr/>
              <p:nvPr/>
            </p:nvSpPr>
            <p:spPr>
              <a:xfrm flipH="1">
                <a:off x="935671" y="3724465"/>
                <a:ext cx="45401" cy="41815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06" name="Freeform 118"/>
              <p:cNvSpPr/>
              <p:nvPr/>
            </p:nvSpPr>
            <p:spPr>
              <a:xfrm flipH="1">
                <a:off x="3745147" y="3806480"/>
                <a:ext cx="157151" cy="11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36" y="19356"/>
                    </a:moveTo>
                    <a:cubicBezTo>
                      <a:pt x="9504" y="20197"/>
                      <a:pt x="8856" y="20758"/>
                      <a:pt x="8208" y="20758"/>
                    </a:cubicBezTo>
                    <a:cubicBezTo>
                      <a:pt x="7560" y="20758"/>
                      <a:pt x="6912" y="20478"/>
                      <a:pt x="6480" y="19917"/>
                    </a:cubicBezTo>
                    <a:cubicBezTo>
                      <a:pt x="432" y="13745"/>
                      <a:pt x="432" y="13745"/>
                      <a:pt x="432" y="13745"/>
                    </a:cubicBezTo>
                    <a:cubicBezTo>
                      <a:pt x="216" y="13745"/>
                      <a:pt x="216" y="13465"/>
                      <a:pt x="0" y="13465"/>
                    </a:cubicBezTo>
                    <a:cubicBezTo>
                      <a:pt x="216" y="14026"/>
                      <a:pt x="648" y="14868"/>
                      <a:pt x="1080" y="15429"/>
                    </a:cubicBezTo>
                    <a:cubicBezTo>
                      <a:pt x="6480" y="20758"/>
                      <a:pt x="6480" y="20758"/>
                      <a:pt x="6480" y="20758"/>
                    </a:cubicBezTo>
                    <a:cubicBezTo>
                      <a:pt x="7128" y="21319"/>
                      <a:pt x="7776" y="21600"/>
                      <a:pt x="8424" y="21600"/>
                    </a:cubicBezTo>
                    <a:cubicBezTo>
                      <a:pt x="9288" y="21600"/>
                      <a:pt x="9936" y="21039"/>
                      <a:pt x="10584" y="20197"/>
                    </a:cubicBezTo>
                    <a:cubicBezTo>
                      <a:pt x="20952" y="2525"/>
                      <a:pt x="20952" y="2525"/>
                      <a:pt x="20952" y="2525"/>
                    </a:cubicBezTo>
                    <a:cubicBezTo>
                      <a:pt x="21384" y="1964"/>
                      <a:pt x="21600" y="842"/>
                      <a:pt x="21600" y="0"/>
                    </a:cubicBezTo>
                    <a:lnTo>
                      <a:pt x="9936" y="1935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07" name="Freeform 119"/>
              <p:cNvSpPr/>
              <p:nvPr/>
            </p:nvSpPr>
            <p:spPr>
              <a:xfrm flipH="1">
                <a:off x="3745147" y="3751803"/>
                <a:ext cx="159770" cy="160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729" y="16691"/>
                    </a:moveTo>
                    <a:cubicBezTo>
                      <a:pt x="6870" y="21011"/>
                      <a:pt x="6870" y="21011"/>
                      <a:pt x="6870" y="21011"/>
                    </a:cubicBezTo>
                    <a:cubicBezTo>
                      <a:pt x="7294" y="21404"/>
                      <a:pt x="7717" y="21600"/>
                      <a:pt x="8353" y="21600"/>
                    </a:cubicBezTo>
                    <a:cubicBezTo>
                      <a:pt x="8988" y="21600"/>
                      <a:pt x="9623" y="21207"/>
                      <a:pt x="10047" y="20815"/>
                    </a:cubicBezTo>
                    <a:cubicBezTo>
                      <a:pt x="21482" y="7069"/>
                      <a:pt x="21482" y="7069"/>
                      <a:pt x="21482" y="7069"/>
                    </a:cubicBezTo>
                    <a:cubicBezTo>
                      <a:pt x="21482" y="6873"/>
                      <a:pt x="21482" y="6873"/>
                      <a:pt x="21482" y="6873"/>
                    </a:cubicBezTo>
                    <a:cubicBezTo>
                      <a:pt x="21270" y="6087"/>
                      <a:pt x="21058" y="4909"/>
                      <a:pt x="20211" y="4320"/>
                    </a:cubicBezTo>
                    <a:cubicBezTo>
                      <a:pt x="14706" y="589"/>
                      <a:pt x="14706" y="589"/>
                      <a:pt x="14706" y="589"/>
                    </a:cubicBezTo>
                    <a:cubicBezTo>
                      <a:pt x="14282" y="196"/>
                      <a:pt x="13647" y="0"/>
                      <a:pt x="13011" y="0"/>
                    </a:cubicBezTo>
                    <a:cubicBezTo>
                      <a:pt x="12164" y="0"/>
                      <a:pt x="11741" y="196"/>
                      <a:pt x="11317" y="393"/>
                    </a:cubicBezTo>
                    <a:cubicBezTo>
                      <a:pt x="306" y="13942"/>
                      <a:pt x="306" y="13942"/>
                      <a:pt x="306" y="13942"/>
                    </a:cubicBezTo>
                    <a:cubicBezTo>
                      <a:pt x="306" y="13942"/>
                      <a:pt x="306" y="13942"/>
                      <a:pt x="94" y="13942"/>
                    </a:cubicBezTo>
                    <a:cubicBezTo>
                      <a:pt x="94" y="14335"/>
                      <a:pt x="-118" y="14727"/>
                      <a:pt x="94" y="15513"/>
                    </a:cubicBezTo>
                    <a:cubicBezTo>
                      <a:pt x="94" y="15905"/>
                      <a:pt x="94" y="15905"/>
                      <a:pt x="94" y="16102"/>
                    </a:cubicBezTo>
                    <a:cubicBezTo>
                      <a:pt x="306" y="16298"/>
                      <a:pt x="517" y="16495"/>
                      <a:pt x="729" y="16691"/>
                    </a:cubicBezTo>
                    <a:close/>
                    <a:moveTo>
                      <a:pt x="11106" y="1767"/>
                    </a:moveTo>
                    <a:cubicBezTo>
                      <a:pt x="11529" y="1178"/>
                      <a:pt x="12376" y="785"/>
                      <a:pt x="13223" y="785"/>
                    </a:cubicBezTo>
                    <a:cubicBezTo>
                      <a:pt x="13858" y="785"/>
                      <a:pt x="14494" y="982"/>
                      <a:pt x="14917" y="1375"/>
                    </a:cubicBezTo>
                    <a:cubicBezTo>
                      <a:pt x="19364" y="4320"/>
                      <a:pt x="19364" y="4320"/>
                      <a:pt x="19364" y="4320"/>
                    </a:cubicBezTo>
                    <a:cubicBezTo>
                      <a:pt x="20211" y="4909"/>
                      <a:pt x="20635" y="5498"/>
                      <a:pt x="20635" y="6087"/>
                    </a:cubicBezTo>
                    <a:cubicBezTo>
                      <a:pt x="20635" y="6480"/>
                      <a:pt x="20423" y="6873"/>
                      <a:pt x="20423" y="7069"/>
                    </a:cubicBezTo>
                    <a:cubicBezTo>
                      <a:pt x="20423" y="7069"/>
                      <a:pt x="20423" y="7069"/>
                      <a:pt x="20423" y="7069"/>
                    </a:cubicBezTo>
                    <a:cubicBezTo>
                      <a:pt x="20423" y="7069"/>
                      <a:pt x="20423" y="7069"/>
                      <a:pt x="20423" y="7069"/>
                    </a:cubicBezTo>
                    <a:cubicBezTo>
                      <a:pt x="20211" y="7265"/>
                      <a:pt x="20211" y="7265"/>
                      <a:pt x="20211" y="7265"/>
                    </a:cubicBezTo>
                    <a:cubicBezTo>
                      <a:pt x="19788" y="7855"/>
                      <a:pt x="19788" y="7855"/>
                      <a:pt x="19788" y="7855"/>
                    </a:cubicBezTo>
                    <a:cubicBezTo>
                      <a:pt x="19788" y="7855"/>
                      <a:pt x="19788" y="7855"/>
                      <a:pt x="19788" y="7855"/>
                    </a:cubicBezTo>
                    <a:cubicBezTo>
                      <a:pt x="20000" y="7855"/>
                      <a:pt x="20000" y="7658"/>
                      <a:pt x="20000" y="7462"/>
                    </a:cubicBezTo>
                    <a:cubicBezTo>
                      <a:pt x="20000" y="7462"/>
                      <a:pt x="20000" y="7658"/>
                      <a:pt x="20000" y="7658"/>
                    </a:cubicBezTo>
                    <a:cubicBezTo>
                      <a:pt x="19788" y="7855"/>
                      <a:pt x="19788" y="7855"/>
                      <a:pt x="19788" y="7855"/>
                    </a:cubicBezTo>
                    <a:cubicBezTo>
                      <a:pt x="15976" y="12567"/>
                      <a:pt x="15976" y="12567"/>
                      <a:pt x="15976" y="12567"/>
                    </a:cubicBezTo>
                    <a:cubicBezTo>
                      <a:pt x="15341" y="12175"/>
                      <a:pt x="15341" y="12175"/>
                      <a:pt x="15341" y="12175"/>
                    </a:cubicBezTo>
                    <a:cubicBezTo>
                      <a:pt x="15341" y="12175"/>
                      <a:pt x="15341" y="12175"/>
                      <a:pt x="15341" y="12175"/>
                    </a:cubicBezTo>
                    <a:cubicBezTo>
                      <a:pt x="8564" y="7265"/>
                      <a:pt x="8564" y="7265"/>
                      <a:pt x="8564" y="7265"/>
                    </a:cubicBezTo>
                    <a:cubicBezTo>
                      <a:pt x="7294" y="6480"/>
                      <a:pt x="7294" y="6480"/>
                      <a:pt x="7294" y="6480"/>
                    </a:cubicBezTo>
                    <a:lnTo>
                      <a:pt x="11106" y="176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08" name="Freeform 120"/>
              <p:cNvSpPr/>
              <p:nvPr/>
            </p:nvSpPr>
            <p:spPr>
              <a:xfrm flipH="1">
                <a:off x="691218" y="2018222"/>
                <a:ext cx="111752" cy="22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108"/>
                    </a:moveTo>
                    <a:cubicBezTo>
                      <a:pt x="21600" y="10108"/>
                      <a:pt x="19166" y="10246"/>
                      <a:pt x="16428" y="10385"/>
                    </a:cubicBezTo>
                    <a:cubicBezTo>
                      <a:pt x="15211" y="7892"/>
                      <a:pt x="15211" y="7892"/>
                      <a:pt x="15211" y="7892"/>
                    </a:cubicBezTo>
                    <a:cubicBezTo>
                      <a:pt x="16124" y="7892"/>
                      <a:pt x="16124" y="7892"/>
                      <a:pt x="16124" y="7892"/>
                    </a:cubicBezTo>
                    <a:cubicBezTo>
                      <a:pt x="16124" y="3462"/>
                      <a:pt x="16124" y="3462"/>
                      <a:pt x="16124" y="3462"/>
                    </a:cubicBezTo>
                    <a:cubicBezTo>
                      <a:pt x="12777" y="3462"/>
                      <a:pt x="12777" y="3462"/>
                      <a:pt x="12777" y="3462"/>
                    </a:cubicBezTo>
                    <a:cubicBezTo>
                      <a:pt x="12777" y="0"/>
                      <a:pt x="12777" y="0"/>
                      <a:pt x="12777" y="0"/>
                    </a:cubicBezTo>
                    <a:cubicBezTo>
                      <a:pt x="8823" y="0"/>
                      <a:pt x="8823" y="0"/>
                      <a:pt x="8823" y="0"/>
                    </a:cubicBezTo>
                    <a:cubicBezTo>
                      <a:pt x="8823" y="3462"/>
                      <a:pt x="8823" y="3462"/>
                      <a:pt x="8823" y="3462"/>
                    </a:cubicBezTo>
                    <a:cubicBezTo>
                      <a:pt x="5476" y="3462"/>
                      <a:pt x="5476" y="3462"/>
                      <a:pt x="5476" y="3462"/>
                    </a:cubicBezTo>
                    <a:cubicBezTo>
                      <a:pt x="5476" y="7892"/>
                      <a:pt x="5476" y="7892"/>
                      <a:pt x="5476" y="7892"/>
                    </a:cubicBezTo>
                    <a:cubicBezTo>
                      <a:pt x="6389" y="7892"/>
                      <a:pt x="6389" y="7892"/>
                      <a:pt x="6389" y="7892"/>
                    </a:cubicBezTo>
                    <a:cubicBezTo>
                      <a:pt x="5172" y="10385"/>
                      <a:pt x="5172" y="10385"/>
                      <a:pt x="5172" y="10385"/>
                    </a:cubicBezTo>
                    <a:cubicBezTo>
                      <a:pt x="2434" y="10246"/>
                      <a:pt x="0" y="10108"/>
                      <a:pt x="0" y="10108"/>
                    </a:cubicBezTo>
                    <a:cubicBezTo>
                      <a:pt x="0" y="12046"/>
                      <a:pt x="0" y="12046"/>
                      <a:pt x="0" y="12046"/>
                    </a:cubicBezTo>
                    <a:cubicBezTo>
                      <a:pt x="0" y="12046"/>
                      <a:pt x="1825" y="12185"/>
                      <a:pt x="4259" y="12323"/>
                    </a:cubicBezTo>
                    <a:cubicBezTo>
                      <a:pt x="0" y="20354"/>
                      <a:pt x="0" y="20354"/>
                      <a:pt x="0" y="20354"/>
                    </a:cubicBezTo>
                    <a:cubicBezTo>
                      <a:pt x="1217" y="20492"/>
                      <a:pt x="1217" y="20492"/>
                      <a:pt x="1217" y="20492"/>
                    </a:cubicBezTo>
                    <a:cubicBezTo>
                      <a:pt x="913" y="21185"/>
                      <a:pt x="913" y="21185"/>
                      <a:pt x="913" y="21185"/>
                    </a:cubicBezTo>
                    <a:cubicBezTo>
                      <a:pt x="1521" y="21185"/>
                      <a:pt x="1521" y="21185"/>
                      <a:pt x="1521" y="21185"/>
                    </a:cubicBezTo>
                    <a:cubicBezTo>
                      <a:pt x="1521" y="21462"/>
                      <a:pt x="1521" y="21462"/>
                      <a:pt x="1521" y="21462"/>
                    </a:cubicBezTo>
                    <a:cubicBezTo>
                      <a:pt x="1825" y="21600"/>
                      <a:pt x="1825" y="21600"/>
                      <a:pt x="1825" y="21600"/>
                    </a:cubicBezTo>
                    <a:cubicBezTo>
                      <a:pt x="2130" y="21185"/>
                      <a:pt x="2130" y="21185"/>
                      <a:pt x="2130" y="21185"/>
                    </a:cubicBezTo>
                    <a:cubicBezTo>
                      <a:pt x="3042" y="21323"/>
                      <a:pt x="3042" y="21323"/>
                      <a:pt x="3042" y="21323"/>
                    </a:cubicBezTo>
                    <a:cubicBezTo>
                      <a:pt x="3346" y="20631"/>
                      <a:pt x="3346" y="20631"/>
                      <a:pt x="3346" y="20631"/>
                    </a:cubicBezTo>
                    <a:cubicBezTo>
                      <a:pt x="4563" y="20769"/>
                      <a:pt x="4563" y="20769"/>
                      <a:pt x="4563" y="20769"/>
                    </a:cubicBezTo>
                    <a:cubicBezTo>
                      <a:pt x="8823" y="12600"/>
                      <a:pt x="8823" y="12600"/>
                      <a:pt x="8823" y="12600"/>
                    </a:cubicBezTo>
                    <a:cubicBezTo>
                      <a:pt x="9431" y="12600"/>
                      <a:pt x="10039" y="12600"/>
                      <a:pt x="10952" y="12600"/>
                    </a:cubicBezTo>
                    <a:cubicBezTo>
                      <a:pt x="11561" y="12600"/>
                      <a:pt x="12169" y="12600"/>
                      <a:pt x="12777" y="12600"/>
                    </a:cubicBezTo>
                    <a:cubicBezTo>
                      <a:pt x="17037" y="20769"/>
                      <a:pt x="17037" y="20769"/>
                      <a:pt x="17037" y="20769"/>
                    </a:cubicBezTo>
                    <a:cubicBezTo>
                      <a:pt x="18254" y="20631"/>
                      <a:pt x="18254" y="20631"/>
                      <a:pt x="18254" y="20631"/>
                    </a:cubicBezTo>
                    <a:cubicBezTo>
                      <a:pt x="18558" y="21323"/>
                      <a:pt x="18558" y="21323"/>
                      <a:pt x="18558" y="21323"/>
                    </a:cubicBezTo>
                    <a:cubicBezTo>
                      <a:pt x="19470" y="21323"/>
                      <a:pt x="19470" y="21323"/>
                      <a:pt x="19470" y="21323"/>
                    </a:cubicBezTo>
                    <a:cubicBezTo>
                      <a:pt x="19775" y="21600"/>
                      <a:pt x="19775" y="21600"/>
                      <a:pt x="19775" y="21600"/>
                    </a:cubicBezTo>
                    <a:cubicBezTo>
                      <a:pt x="20079" y="21600"/>
                      <a:pt x="20079" y="21600"/>
                      <a:pt x="20079" y="21600"/>
                    </a:cubicBezTo>
                    <a:cubicBezTo>
                      <a:pt x="20079" y="21323"/>
                      <a:pt x="20079" y="21323"/>
                      <a:pt x="20079" y="21323"/>
                    </a:cubicBezTo>
                    <a:cubicBezTo>
                      <a:pt x="20687" y="21185"/>
                      <a:pt x="20687" y="21185"/>
                      <a:pt x="20687" y="21185"/>
                    </a:cubicBezTo>
                    <a:cubicBezTo>
                      <a:pt x="20383" y="20492"/>
                      <a:pt x="20383" y="20492"/>
                      <a:pt x="20383" y="20492"/>
                    </a:cubicBezTo>
                    <a:cubicBezTo>
                      <a:pt x="21600" y="20354"/>
                      <a:pt x="21600" y="20354"/>
                      <a:pt x="21600" y="20354"/>
                    </a:cubicBezTo>
                    <a:cubicBezTo>
                      <a:pt x="17341" y="12323"/>
                      <a:pt x="17341" y="12323"/>
                      <a:pt x="17341" y="12323"/>
                    </a:cubicBezTo>
                    <a:cubicBezTo>
                      <a:pt x="19775" y="12185"/>
                      <a:pt x="21600" y="12046"/>
                      <a:pt x="21600" y="12046"/>
                    </a:cubicBezTo>
                    <a:lnTo>
                      <a:pt x="21600" y="10108"/>
                    </a:lnTo>
                    <a:close/>
                    <a:moveTo>
                      <a:pt x="6389" y="4015"/>
                    </a:moveTo>
                    <a:cubicBezTo>
                      <a:pt x="14907" y="4015"/>
                      <a:pt x="14907" y="4015"/>
                      <a:pt x="14907" y="4015"/>
                    </a:cubicBezTo>
                    <a:cubicBezTo>
                      <a:pt x="14907" y="7338"/>
                      <a:pt x="14907" y="7338"/>
                      <a:pt x="14907" y="7338"/>
                    </a:cubicBezTo>
                    <a:cubicBezTo>
                      <a:pt x="14907" y="7338"/>
                      <a:pt x="14907" y="7338"/>
                      <a:pt x="14907" y="7338"/>
                    </a:cubicBezTo>
                    <a:cubicBezTo>
                      <a:pt x="11561" y="7338"/>
                      <a:pt x="11561" y="7338"/>
                      <a:pt x="11561" y="7338"/>
                    </a:cubicBezTo>
                    <a:cubicBezTo>
                      <a:pt x="10039" y="7338"/>
                      <a:pt x="10039" y="7338"/>
                      <a:pt x="10039" y="7338"/>
                    </a:cubicBezTo>
                    <a:cubicBezTo>
                      <a:pt x="6693" y="7338"/>
                      <a:pt x="6693" y="7338"/>
                      <a:pt x="6693" y="7338"/>
                    </a:cubicBezTo>
                    <a:cubicBezTo>
                      <a:pt x="6389" y="7338"/>
                      <a:pt x="6389" y="7338"/>
                      <a:pt x="6389" y="7338"/>
                    </a:cubicBezTo>
                    <a:lnTo>
                      <a:pt x="6389" y="4015"/>
                    </a:lnTo>
                    <a:close/>
                    <a:moveTo>
                      <a:pt x="3651" y="20215"/>
                    </a:moveTo>
                    <a:cubicBezTo>
                      <a:pt x="1521" y="19938"/>
                      <a:pt x="1521" y="19938"/>
                      <a:pt x="1521" y="19938"/>
                    </a:cubicBezTo>
                    <a:cubicBezTo>
                      <a:pt x="5172" y="12462"/>
                      <a:pt x="5172" y="12462"/>
                      <a:pt x="5172" y="12462"/>
                    </a:cubicBezTo>
                    <a:cubicBezTo>
                      <a:pt x="6085" y="12462"/>
                      <a:pt x="6693" y="12462"/>
                      <a:pt x="7606" y="12462"/>
                    </a:cubicBezTo>
                    <a:lnTo>
                      <a:pt x="3651" y="20215"/>
                    </a:lnTo>
                    <a:close/>
                    <a:moveTo>
                      <a:pt x="8518" y="10662"/>
                    </a:moveTo>
                    <a:cubicBezTo>
                      <a:pt x="7910" y="10523"/>
                      <a:pt x="6997" y="10523"/>
                      <a:pt x="6085" y="10523"/>
                    </a:cubicBezTo>
                    <a:cubicBezTo>
                      <a:pt x="7606" y="7892"/>
                      <a:pt x="7606" y="7892"/>
                      <a:pt x="7606" y="7892"/>
                    </a:cubicBezTo>
                    <a:cubicBezTo>
                      <a:pt x="10039" y="7892"/>
                      <a:pt x="10039" y="7892"/>
                      <a:pt x="10039" y="7892"/>
                    </a:cubicBezTo>
                    <a:lnTo>
                      <a:pt x="8518" y="10662"/>
                    </a:lnTo>
                    <a:close/>
                    <a:moveTo>
                      <a:pt x="10952" y="10662"/>
                    </a:moveTo>
                    <a:cubicBezTo>
                      <a:pt x="10344" y="10662"/>
                      <a:pt x="10039" y="10662"/>
                      <a:pt x="9735" y="10662"/>
                    </a:cubicBezTo>
                    <a:cubicBezTo>
                      <a:pt x="10648" y="8723"/>
                      <a:pt x="10648" y="8723"/>
                      <a:pt x="10648" y="8723"/>
                    </a:cubicBezTo>
                    <a:cubicBezTo>
                      <a:pt x="11865" y="10662"/>
                      <a:pt x="11865" y="10662"/>
                      <a:pt x="11865" y="10662"/>
                    </a:cubicBezTo>
                    <a:cubicBezTo>
                      <a:pt x="11561" y="10662"/>
                      <a:pt x="11256" y="10662"/>
                      <a:pt x="10952" y="10662"/>
                    </a:cubicBezTo>
                    <a:close/>
                    <a:moveTo>
                      <a:pt x="11561" y="7892"/>
                    </a:moveTo>
                    <a:cubicBezTo>
                      <a:pt x="13994" y="7892"/>
                      <a:pt x="13994" y="7892"/>
                      <a:pt x="13994" y="7892"/>
                    </a:cubicBezTo>
                    <a:cubicBezTo>
                      <a:pt x="15211" y="10523"/>
                      <a:pt x="15211" y="10523"/>
                      <a:pt x="15211" y="10523"/>
                    </a:cubicBezTo>
                    <a:cubicBezTo>
                      <a:pt x="14603" y="10523"/>
                      <a:pt x="13690" y="10523"/>
                      <a:pt x="12777" y="10662"/>
                    </a:cubicBezTo>
                    <a:lnTo>
                      <a:pt x="11561" y="7892"/>
                    </a:lnTo>
                    <a:close/>
                    <a:moveTo>
                      <a:pt x="20079" y="19938"/>
                    </a:moveTo>
                    <a:cubicBezTo>
                      <a:pt x="17949" y="20215"/>
                      <a:pt x="17949" y="20215"/>
                      <a:pt x="17949" y="20215"/>
                    </a:cubicBezTo>
                    <a:cubicBezTo>
                      <a:pt x="13994" y="12462"/>
                      <a:pt x="13994" y="12462"/>
                      <a:pt x="13994" y="12462"/>
                    </a:cubicBezTo>
                    <a:cubicBezTo>
                      <a:pt x="14603" y="12462"/>
                      <a:pt x="15515" y="12462"/>
                      <a:pt x="16428" y="12462"/>
                    </a:cubicBezTo>
                    <a:lnTo>
                      <a:pt x="20079" y="19938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09" name="Freeform 121"/>
              <p:cNvSpPr/>
              <p:nvPr/>
            </p:nvSpPr>
            <p:spPr>
              <a:xfrm flipH="1">
                <a:off x="1967618" y="324845"/>
                <a:ext cx="253186" cy="255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7796"/>
                    </a:moveTo>
                    <a:lnTo>
                      <a:pt x="5065" y="0"/>
                    </a:lnTo>
                    <a:lnTo>
                      <a:pt x="0" y="3804"/>
                    </a:lnTo>
                    <a:lnTo>
                      <a:pt x="16684" y="21600"/>
                    </a:lnTo>
                    <a:lnTo>
                      <a:pt x="21600" y="17796"/>
                    </a:lnTo>
                    <a:close/>
                    <a:moveTo>
                      <a:pt x="15343" y="18747"/>
                    </a:moveTo>
                    <a:lnTo>
                      <a:pt x="14897" y="18068"/>
                    </a:lnTo>
                    <a:lnTo>
                      <a:pt x="15790" y="17389"/>
                    </a:lnTo>
                    <a:lnTo>
                      <a:pt x="15343" y="16709"/>
                    </a:lnTo>
                    <a:lnTo>
                      <a:pt x="14301" y="17525"/>
                    </a:lnTo>
                    <a:lnTo>
                      <a:pt x="13556" y="16574"/>
                    </a:lnTo>
                    <a:lnTo>
                      <a:pt x="15046" y="15487"/>
                    </a:lnTo>
                    <a:lnTo>
                      <a:pt x="14450" y="14943"/>
                    </a:lnTo>
                    <a:lnTo>
                      <a:pt x="12960" y="16166"/>
                    </a:lnTo>
                    <a:lnTo>
                      <a:pt x="12513" y="15487"/>
                    </a:lnTo>
                    <a:lnTo>
                      <a:pt x="13407" y="14808"/>
                    </a:lnTo>
                    <a:lnTo>
                      <a:pt x="12811" y="14128"/>
                    </a:lnTo>
                    <a:lnTo>
                      <a:pt x="11917" y="14943"/>
                    </a:lnTo>
                    <a:lnTo>
                      <a:pt x="11172" y="14128"/>
                    </a:lnTo>
                    <a:lnTo>
                      <a:pt x="12811" y="12770"/>
                    </a:lnTo>
                    <a:lnTo>
                      <a:pt x="12364" y="12226"/>
                    </a:lnTo>
                    <a:lnTo>
                      <a:pt x="10577" y="13585"/>
                    </a:lnTo>
                    <a:lnTo>
                      <a:pt x="9981" y="12906"/>
                    </a:lnTo>
                    <a:lnTo>
                      <a:pt x="11172" y="12091"/>
                    </a:lnTo>
                    <a:lnTo>
                      <a:pt x="10726" y="11411"/>
                    </a:lnTo>
                    <a:lnTo>
                      <a:pt x="9534" y="12362"/>
                    </a:lnTo>
                    <a:lnTo>
                      <a:pt x="8640" y="11547"/>
                    </a:lnTo>
                    <a:lnTo>
                      <a:pt x="10428" y="10189"/>
                    </a:lnTo>
                    <a:lnTo>
                      <a:pt x="9832" y="9645"/>
                    </a:lnTo>
                    <a:lnTo>
                      <a:pt x="8193" y="11004"/>
                    </a:lnTo>
                    <a:lnTo>
                      <a:pt x="7597" y="10325"/>
                    </a:lnTo>
                    <a:lnTo>
                      <a:pt x="8789" y="9509"/>
                    </a:lnTo>
                    <a:lnTo>
                      <a:pt x="8342" y="8830"/>
                    </a:lnTo>
                    <a:lnTo>
                      <a:pt x="7001" y="9781"/>
                    </a:lnTo>
                    <a:lnTo>
                      <a:pt x="6406" y="8966"/>
                    </a:lnTo>
                    <a:lnTo>
                      <a:pt x="8044" y="7743"/>
                    </a:lnTo>
                    <a:lnTo>
                      <a:pt x="7597" y="7200"/>
                    </a:lnTo>
                    <a:lnTo>
                      <a:pt x="5810" y="8558"/>
                    </a:lnTo>
                    <a:lnTo>
                      <a:pt x="5363" y="7879"/>
                    </a:lnTo>
                    <a:lnTo>
                      <a:pt x="6406" y="6928"/>
                    </a:lnTo>
                    <a:lnTo>
                      <a:pt x="5810" y="6385"/>
                    </a:lnTo>
                    <a:lnTo>
                      <a:pt x="4767" y="7336"/>
                    </a:lnTo>
                    <a:lnTo>
                      <a:pt x="4022" y="6385"/>
                    </a:lnTo>
                    <a:lnTo>
                      <a:pt x="5661" y="5162"/>
                    </a:lnTo>
                    <a:lnTo>
                      <a:pt x="5214" y="4619"/>
                    </a:lnTo>
                    <a:lnTo>
                      <a:pt x="3426" y="5977"/>
                    </a:lnTo>
                    <a:lnTo>
                      <a:pt x="2830" y="5298"/>
                    </a:lnTo>
                    <a:lnTo>
                      <a:pt x="4171" y="4347"/>
                    </a:lnTo>
                    <a:lnTo>
                      <a:pt x="3575" y="3804"/>
                    </a:lnTo>
                    <a:lnTo>
                      <a:pt x="2383" y="4755"/>
                    </a:lnTo>
                    <a:lnTo>
                      <a:pt x="1639" y="3940"/>
                    </a:lnTo>
                    <a:lnTo>
                      <a:pt x="4916" y="1494"/>
                    </a:lnTo>
                    <a:lnTo>
                      <a:pt x="19961" y="17660"/>
                    </a:lnTo>
                    <a:lnTo>
                      <a:pt x="16833" y="20242"/>
                    </a:lnTo>
                    <a:lnTo>
                      <a:pt x="15939" y="19155"/>
                    </a:lnTo>
                    <a:lnTo>
                      <a:pt x="17429" y="18068"/>
                    </a:lnTo>
                    <a:lnTo>
                      <a:pt x="16833" y="17525"/>
                    </a:lnTo>
                    <a:lnTo>
                      <a:pt x="15343" y="18747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10" name="Freeform 122"/>
              <p:cNvSpPr/>
              <p:nvPr/>
            </p:nvSpPr>
            <p:spPr>
              <a:xfrm flipH="1">
                <a:off x="3638635" y="3036177"/>
                <a:ext cx="134452" cy="276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81" y="1758"/>
                    </a:lnTo>
                    <a:lnTo>
                      <a:pt x="281" y="2386"/>
                    </a:lnTo>
                    <a:lnTo>
                      <a:pt x="1683" y="21600"/>
                    </a:lnTo>
                    <a:lnTo>
                      <a:pt x="21600" y="10549"/>
                    </a:lnTo>
                    <a:lnTo>
                      <a:pt x="0" y="0"/>
                    </a:lnTo>
                    <a:close/>
                    <a:moveTo>
                      <a:pt x="2805" y="19842"/>
                    </a:moveTo>
                    <a:lnTo>
                      <a:pt x="2805" y="18837"/>
                    </a:lnTo>
                    <a:lnTo>
                      <a:pt x="4208" y="18837"/>
                    </a:lnTo>
                    <a:lnTo>
                      <a:pt x="4208" y="18335"/>
                    </a:lnTo>
                    <a:lnTo>
                      <a:pt x="2805" y="18460"/>
                    </a:lnTo>
                    <a:lnTo>
                      <a:pt x="2805" y="17958"/>
                    </a:lnTo>
                    <a:lnTo>
                      <a:pt x="4769" y="17958"/>
                    </a:lnTo>
                    <a:lnTo>
                      <a:pt x="4769" y="17581"/>
                    </a:lnTo>
                    <a:lnTo>
                      <a:pt x="2805" y="17581"/>
                    </a:lnTo>
                    <a:lnTo>
                      <a:pt x="2805" y="17205"/>
                    </a:lnTo>
                    <a:lnTo>
                      <a:pt x="4208" y="17205"/>
                    </a:lnTo>
                    <a:lnTo>
                      <a:pt x="4208" y="16953"/>
                    </a:lnTo>
                    <a:lnTo>
                      <a:pt x="2805" y="16953"/>
                    </a:lnTo>
                    <a:lnTo>
                      <a:pt x="2525" y="16451"/>
                    </a:lnTo>
                    <a:lnTo>
                      <a:pt x="4769" y="16326"/>
                    </a:lnTo>
                    <a:lnTo>
                      <a:pt x="4488" y="15949"/>
                    </a:lnTo>
                    <a:lnTo>
                      <a:pt x="2525" y="15949"/>
                    </a:lnTo>
                    <a:lnTo>
                      <a:pt x="2525" y="15698"/>
                    </a:lnTo>
                    <a:lnTo>
                      <a:pt x="4208" y="15698"/>
                    </a:lnTo>
                    <a:lnTo>
                      <a:pt x="4208" y="15321"/>
                    </a:lnTo>
                    <a:lnTo>
                      <a:pt x="2525" y="15321"/>
                    </a:lnTo>
                    <a:lnTo>
                      <a:pt x="2525" y="14819"/>
                    </a:lnTo>
                    <a:lnTo>
                      <a:pt x="4488" y="14819"/>
                    </a:lnTo>
                    <a:lnTo>
                      <a:pt x="4488" y="14567"/>
                    </a:lnTo>
                    <a:lnTo>
                      <a:pt x="2525" y="14567"/>
                    </a:lnTo>
                    <a:lnTo>
                      <a:pt x="2525" y="14191"/>
                    </a:lnTo>
                    <a:lnTo>
                      <a:pt x="3927" y="14191"/>
                    </a:lnTo>
                    <a:lnTo>
                      <a:pt x="3927" y="13814"/>
                    </a:lnTo>
                    <a:lnTo>
                      <a:pt x="2525" y="13814"/>
                    </a:lnTo>
                    <a:lnTo>
                      <a:pt x="2244" y="13312"/>
                    </a:lnTo>
                    <a:lnTo>
                      <a:pt x="4488" y="13312"/>
                    </a:lnTo>
                    <a:lnTo>
                      <a:pt x="4488" y="12935"/>
                    </a:lnTo>
                    <a:lnTo>
                      <a:pt x="2244" y="12935"/>
                    </a:lnTo>
                    <a:lnTo>
                      <a:pt x="2244" y="12558"/>
                    </a:lnTo>
                    <a:lnTo>
                      <a:pt x="3927" y="12558"/>
                    </a:lnTo>
                    <a:lnTo>
                      <a:pt x="3927" y="12181"/>
                    </a:lnTo>
                    <a:lnTo>
                      <a:pt x="2244" y="12181"/>
                    </a:lnTo>
                    <a:lnTo>
                      <a:pt x="2244" y="11553"/>
                    </a:lnTo>
                    <a:lnTo>
                      <a:pt x="3927" y="11553"/>
                    </a:lnTo>
                    <a:lnTo>
                      <a:pt x="3927" y="11177"/>
                    </a:lnTo>
                    <a:lnTo>
                      <a:pt x="2244" y="11177"/>
                    </a:lnTo>
                    <a:lnTo>
                      <a:pt x="1964" y="10800"/>
                    </a:lnTo>
                    <a:lnTo>
                      <a:pt x="3086" y="10800"/>
                    </a:lnTo>
                    <a:lnTo>
                      <a:pt x="3086" y="10423"/>
                    </a:lnTo>
                    <a:lnTo>
                      <a:pt x="1964" y="10423"/>
                    </a:lnTo>
                    <a:lnTo>
                      <a:pt x="1964" y="9921"/>
                    </a:lnTo>
                    <a:lnTo>
                      <a:pt x="3927" y="9921"/>
                    </a:lnTo>
                    <a:lnTo>
                      <a:pt x="3927" y="9670"/>
                    </a:lnTo>
                    <a:lnTo>
                      <a:pt x="1964" y="9670"/>
                    </a:lnTo>
                    <a:lnTo>
                      <a:pt x="1964" y="9293"/>
                    </a:lnTo>
                    <a:lnTo>
                      <a:pt x="3086" y="9293"/>
                    </a:lnTo>
                    <a:lnTo>
                      <a:pt x="3086" y="8916"/>
                    </a:lnTo>
                    <a:lnTo>
                      <a:pt x="1964" y="8916"/>
                    </a:lnTo>
                    <a:lnTo>
                      <a:pt x="1964" y="8414"/>
                    </a:lnTo>
                    <a:lnTo>
                      <a:pt x="3927" y="8414"/>
                    </a:lnTo>
                    <a:lnTo>
                      <a:pt x="3927" y="8037"/>
                    </a:lnTo>
                    <a:lnTo>
                      <a:pt x="1964" y="8037"/>
                    </a:lnTo>
                    <a:lnTo>
                      <a:pt x="1964" y="7660"/>
                    </a:lnTo>
                    <a:lnTo>
                      <a:pt x="3086" y="7660"/>
                    </a:lnTo>
                    <a:lnTo>
                      <a:pt x="3086" y="7409"/>
                    </a:lnTo>
                    <a:lnTo>
                      <a:pt x="1964" y="7409"/>
                    </a:lnTo>
                    <a:lnTo>
                      <a:pt x="1964" y="6907"/>
                    </a:lnTo>
                    <a:lnTo>
                      <a:pt x="3647" y="6781"/>
                    </a:lnTo>
                    <a:lnTo>
                      <a:pt x="3647" y="6405"/>
                    </a:lnTo>
                    <a:lnTo>
                      <a:pt x="1964" y="6530"/>
                    </a:lnTo>
                    <a:lnTo>
                      <a:pt x="1964" y="6153"/>
                    </a:lnTo>
                    <a:lnTo>
                      <a:pt x="3086" y="6153"/>
                    </a:lnTo>
                    <a:lnTo>
                      <a:pt x="3086" y="5777"/>
                    </a:lnTo>
                    <a:lnTo>
                      <a:pt x="1964" y="5777"/>
                    </a:lnTo>
                    <a:lnTo>
                      <a:pt x="1964" y="5274"/>
                    </a:lnTo>
                    <a:lnTo>
                      <a:pt x="3647" y="5274"/>
                    </a:lnTo>
                    <a:lnTo>
                      <a:pt x="3647" y="5023"/>
                    </a:lnTo>
                    <a:lnTo>
                      <a:pt x="1964" y="5023"/>
                    </a:lnTo>
                    <a:lnTo>
                      <a:pt x="1964" y="4647"/>
                    </a:lnTo>
                    <a:lnTo>
                      <a:pt x="2805" y="4647"/>
                    </a:lnTo>
                    <a:lnTo>
                      <a:pt x="2805" y="4270"/>
                    </a:lnTo>
                    <a:lnTo>
                      <a:pt x="1964" y="4270"/>
                    </a:lnTo>
                    <a:lnTo>
                      <a:pt x="1683" y="3767"/>
                    </a:lnTo>
                    <a:lnTo>
                      <a:pt x="3647" y="3767"/>
                    </a:lnTo>
                    <a:lnTo>
                      <a:pt x="3366" y="3391"/>
                    </a:lnTo>
                    <a:lnTo>
                      <a:pt x="1683" y="3391"/>
                    </a:lnTo>
                    <a:lnTo>
                      <a:pt x="1683" y="3014"/>
                    </a:lnTo>
                    <a:lnTo>
                      <a:pt x="2805" y="3014"/>
                    </a:lnTo>
                    <a:lnTo>
                      <a:pt x="2805" y="2763"/>
                    </a:lnTo>
                    <a:lnTo>
                      <a:pt x="1683" y="2763"/>
                    </a:lnTo>
                    <a:lnTo>
                      <a:pt x="1683" y="1633"/>
                    </a:lnTo>
                    <a:lnTo>
                      <a:pt x="19917" y="10549"/>
                    </a:lnTo>
                    <a:lnTo>
                      <a:pt x="2805" y="19842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11" name="Freeform 123"/>
              <p:cNvSpPr/>
              <p:nvPr/>
            </p:nvSpPr>
            <p:spPr>
              <a:xfrm flipH="1">
                <a:off x="3682287" y="3116584"/>
                <a:ext cx="57624" cy="117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652"/>
                    </a:moveTo>
                    <a:lnTo>
                      <a:pt x="0" y="0"/>
                    </a:lnTo>
                    <a:lnTo>
                      <a:pt x="1964" y="21600"/>
                    </a:lnTo>
                    <a:lnTo>
                      <a:pt x="21600" y="10652"/>
                    </a:lnTo>
                    <a:close/>
                    <a:moveTo>
                      <a:pt x="4582" y="17458"/>
                    </a:moveTo>
                    <a:lnTo>
                      <a:pt x="3927" y="3847"/>
                    </a:lnTo>
                    <a:lnTo>
                      <a:pt x="17018" y="10652"/>
                    </a:lnTo>
                    <a:lnTo>
                      <a:pt x="4582" y="17458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12" name="Freeform 124"/>
              <p:cNvSpPr/>
              <p:nvPr/>
            </p:nvSpPr>
            <p:spPr>
              <a:xfrm flipH="1">
                <a:off x="4274215" y="1431248"/>
                <a:ext cx="101275" cy="91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93" y="21600"/>
                    </a:moveTo>
                    <a:lnTo>
                      <a:pt x="13034" y="21600"/>
                    </a:lnTo>
                    <a:lnTo>
                      <a:pt x="13034" y="13263"/>
                    </a:lnTo>
                    <a:lnTo>
                      <a:pt x="21600" y="13263"/>
                    </a:lnTo>
                    <a:lnTo>
                      <a:pt x="21600" y="8337"/>
                    </a:lnTo>
                    <a:lnTo>
                      <a:pt x="13034" y="8337"/>
                    </a:lnTo>
                    <a:lnTo>
                      <a:pt x="13034" y="0"/>
                    </a:lnTo>
                    <a:lnTo>
                      <a:pt x="8193" y="0"/>
                    </a:lnTo>
                    <a:lnTo>
                      <a:pt x="8193" y="8337"/>
                    </a:lnTo>
                    <a:lnTo>
                      <a:pt x="0" y="8337"/>
                    </a:lnTo>
                    <a:lnTo>
                      <a:pt x="0" y="13263"/>
                    </a:lnTo>
                    <a:lnTo>
                      <a:pt x="8193" y="13263"/>
                    </a:lnTo>
                    <a:lnTo>
                      <a:pt x="8193" y="2160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13" name="Freeform 125"/>
              <p:cNvSpPr/>
              <p:nvPr/>
            </p:nvSpPr>
            <p:spPr>
              <a:xfrm flipH="1">
                <a:off x="3184648" y="1244703"/>
                <a:ext cx="310809" cy="175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36" y="0"/>
                    </a:moveTo>
                    <a:lnTo>
                      <a:pt x="4854" y="15457"/>
                    </a:lnTo>
                    <a:lnTo>
                      <a:pt x="3155" y="10106"/>
                    </a:lnTo>
                    <a:lnTo>
                      <a:pt x="0" y="10106"/>
                    </a:lnTo>
                    <a:lnTo>
                      <a:pt x="0" y="13079"/>
                    </a:lnTo>
                    <a:lnTo>
                      <a:pt x="2063" y="13079"/>
                    </a:lnTo>
                    <a:lnTo>
                      <a:pt x="4611" y="21600"/>
                    </a:lnTo>
                    <a:lnTo>
                      <a:pt x="11528" y="2972"/>
                    </a:lnTo>
                    <a:lnTo>
                      <a:pt x="19780" y="2972"/>
                    </a:lnTo>
                    <a:lnTo>
                      <a:pt x="19780" y="5152"/>
                    </a:lnTo>
                    <a:lnTo>
                      <a:pt x="21600" y="5152"/>
                    </a:lnTo>
                    <a:lnTo>
                      <a:pt x="21600" y="0"/>
                    </a:lnTo>
                    <a:lnTo>
                      <a:pt x="10436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14" name="Freeform 126"/>
              <p:cNvSpPr/>
              <p:nvPr/>
            </p:nvSpPr>
            <p:spPr>
              <a:xfrm flipH="1">
                <a:off x="799476" y="2885012"/>
                <a:ext cx="155405" cy="18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8467"/>
                    </a:moveTo>
                    <a:cubicBezTo>
                      <a:pt x="21600" y="8467"/>
                      <a:pt x="21600" y="8467"/>
                      <a:pt x="21600" y="8467"/>
                    </a:cubicBezTo>
                    <a:cubicBezTo>
                      <a:pt x="21600" y="13306"/>
                      <a:pt x="21600" y="13306"/>
                      <a:pt x="21600" y="13306"/>
                    </a:cubicBezTo>
                    <a:cubicBezTo>
                      <a:pt x="0" y="13306"/>
                      <a:pt x="0" y="13306"/>
                      <a:pt x="0" y="13306"/>
                    </a:cubicBezTo>
                    <a:lnTo>
                      <a:pt x="0" y="8467"/>
                    </a:lnTo>
                    <a:close/>
                    <a:moveTo>
                      <a:pt x="10359" y="6394"/>
                    </a:moveTo>
                    <a:cubicBezTo>
                      <a:pt x="9918" y="6394"/>
                      <a:pt x="9478" y="6221"/>
                      <a:pt x="8816" y="6048"/>
                    </a:cubicBezTo>
                    <a:cubicBezTo>
                      <a:pt x="8376" y="5875"/>
                      <a:pt x="7935" y="5702"/>
                      <a:pt x="7714" y="5530"/>
                    </a:cubicBezTo>
                    <a:cubicBezTo>
                      <a:pt x="7273" y="5184"/>
                      <a:pt x="7053" y="4838"/>
                      <a:pt x="6833" y="4493"/>
                    </a:cubicBezTo>
                    <a:cubicBezTo>
                      <a:pt x="6612" y="4147"/>
                      <a:pt x="6392" y="3629"/>
                      <a:pt x="6392" y="3283"/>
                    </a:cubicBezTo>
                    <a:cubicBezTo>
                      <a:pt x="6392" y="2765"/>
                      <a:pt x="6612" y="2419"/>
                      <a:pt x="6833" y="2074"/>
                    </a:cubicBezTo>
                    <a:cubicBezTo>
                      <a:pt x="7053" y="1555"/>
                      <a:pt x="7273" y="1210"/>
                      <a:pt x="7714" y="1037"/>
                    </a:cubicBezTo>
                    <a:cubicBezTo>
                      <a:pt x="7935" y="691"/>
                      <a:pt x="8376" y="518"/>
                      <a:pt x="8816" y="346"/>
                    </a:cubicBezTo>
                    <a:cubicBezTo>
                      <a:pt x="9478" y="173"/>
                      <a:pt x="9918" y="0"/>
                      <a:pt x="10359" y="0"/>
                    </a:cubicBezTo>
                    <a:cubicBezTo>
                      <a:pt x="11020" y="0"/>
                      <a:pt x="11461" y="173"/>
                      <a:pt x="11902" y="346"/>
                    </a:cubicBezTo>
                    <a:cubicBezTo>
                      <a:pt x="12563" y="518"/>
                      <a:pt x="13004" y="691"/>
                      <a:pt x="13224" y="1037"/>
                    </a:cubicBezTo>
                    <a:cubicBezTo>
                      <a:pt x="13665" y="1210"/>
                      <a:pt x="13886" y="1555"/>
                      <a:pt x="14106" y="2074"/>
                    </a:cubicBezTo>
                    <a:cubicBezTo>
                      <a:pt x="14327" y="2419"/>
                      <a:pt x="14547" y="2765"/>
                      <a:pt x="14547" y="3283"/>
                    </a:cubicBezTo>
                    <a:cubicBezTo>
                      <a:pt x="14547" y="3629"/>
                      <a:pt x="14327" y="4147"/>
                      <a:pt x="14106" y="4493"/>
                    </a:cubicBezTo>
                    <a:cubicBezTo>
                      <a:pt x="13886" y="4838"/>
                      <a:pt x="13665" y="5184"/>
                      <a:pt x="13224" y="5530"/>
                    </a:cubicBezTo>
                    <a:cubicBezTo>
                      <a:pt x="13004" y="5702"/>
                      <a:pt x="12563" y="5875"/>
                      <a:pt x="11902" y="6048"/>
                    </a:cubicBezTo>
                    <a:cubicBezTo>
                      <a:pt x="11461" y="6221"/>
                      <a:pt x="11020" y="6394"/>
                      <a:pt x="10359" y="6394"/>
                    </a:cubicBezTo>
                    <a:close/>
                    <a:moveTo>
                      <a:pt x="10359" y="15206"/>
                    </a:moveTo>
                    <a:cubicBezTo>
                      <a:pt x="11020" y="15206"/>
                      <a:pt x="11461" y="15379"/>
                      <a:pt x="11902" y="15552"/>
                    </a:cubicBezTo>
                    <a:cubicBezTo>
                      <a:pt x="12563" y="15725"/>
                      <a:pt x="13004" y="15898"/>
                      <a:pt x="13224" y="16243"/>
                    </a:cubicBezTo>
                    <a:cubicBezTo>
                      <a:pt x="13665" y="16416"/>
                      <a:pt x="13886" y="16762"/>
                      <a:pt x="14106" y="17107"/>
                    </a:cubicBezTo>
                    <a:cubicBezTo>
                      <a:pt x="14327" y="17453"/>
                      <a:pt x="14547" y="17971"/>
                      <a:pt x="14547" y="18317"/>
                    </a:cubicBezTo>
                    <a:cubicBezTo>
                      <a:pt x="14547" y="18835"/>
                      <a:pt x="14327" y="19181"/>
                      <a:pt x="14106" y="19526"/>
                    </a:cubicBezTo>
                    <a:cubicBezTo>
                      <a:pt x="13886" y="20045"/>
                      <a:pt x="13665" y="20390"/>
                      <a:pt x="13224" y="20563"/>
                    </a:cubicBezTo>
                    <a:cubicBezTo>
                      <a:pt x="13004" y="20909"/>
                      <a:pt x="12563" y="21082"/>
                      <a:pt x="11902" y="21254"/>
                    </a:cubicBezTo>
                    <a:cubicBezTo>
                      <a:pt x="11461" y="21427"/>
                      <a:pt x="11020" y="21600"/>
                      <a:pt x="10359" y="21600"/>
                    </a:cubicBezTo>
                    <a:cubicBezTo>
                      <a:pt x="9918" y="21600"/>
                      <a:pt x="9478" y="21427"/>
                      <a:pt x="8816" y="21254"/>
                    </a:cubicBezTo>
                    <a:cubicBezTo>
                      <a:pt x="8376" y="21082"/>
                      <a:pt x="7935" y="20909"/>
                      <a:pt x="7714" y="20563"/>
                    </a:cubicBezTo>
                    <a:cubicBezTo>
                      <a:pt x="7273" y="20390"/>
                      <a:pt x="7053" y="20045"/>
                      <a:pt x="6833" y="19526"/>
                    </a:cubicBezTo>
                    <a:cubicBezTo>
                      <a:pt x="6612" y="19181"/>
                      <a:pt x="6392" y="18835"/>
                      <a:pt x="6392" y="18317"/>
                    </a:cubicBezTo>
                    <a:cubicBezTo>
                      <a:pt x="6392" y="17971"/>
                      <a:pt x="6612" y="17453"/>
                      <a:pt x="6833" y="17107"/>
                    </a:cubicBezTo>
                    <a:cubicBezTo>
                      <a:pt x="7053" y="16762"/>
                      <a:pt x="7273" y="16416"/>
                      <a:pt x="7714" y="16243"/>
                    </a:cubicBezTo>
                    <a:cubicBezTo>
                      <a:pt x="7935" y="15898"/>
                      <a:pt x="8376" y="15725"/>
                      <a:pt x="8816" y="15552"/>
                    </a:cubicBezTo>
                    <a:cubicBezTo>
                      <a:pt x="9478" y="15379"/>
                      <a:pt x="9918" y="15206"/>
                      <a:pt x="10359" y="15206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15" name="Freeform 127"/>
              <p:cNvSpPr/>
              <p:nvPr/>
            </p:nvSpPr>
            <p:spPr>
              <a:xfrm flipH="1">
                <a:off x="3530377" y="377914"/>
                <a:ext cx="288108" cy="229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9296"/>
                    </a:moveTo>
                    <a:cubicBezTo>
                      <a:pt x="5193" y="21600"/>
                      <a:pt x="5193" y="21600"/>
                      <a:pt x="5193" y="21600"/>
                    </a:cubicBezTo>
                    <a:cubicBezTo>
                      <a:pt x="21600" y="12304"/>
                      <a:pt x="21600" y="12304"/>
                      <a:pt x="21600" y="12304"/>
                    </a:cubicBezTo>
                    <a:cubicBezTo>
                      <a:pt x="16407" y="0"/>
                      <a:pt x="16407" y="0"/>
                      <a:pt x="16407" y="0"/>
                    </a:cubicBezTo>
                    <a:lnTo>
                      <a:pt x="0" y="9296"/>
                    </a:lnTo>
                    <a:close/>
                    <a:moveTo>
                      <a:pt x="3777" y="16542"/>
                    </a:moveTo>
                    <a:cubicBezTo>
                      <a:pt x="2597" y="13808"/>
                      <a:pt x="2597" y="13808"/>
                      <a:pt x="2597" y="13808"/>
                    </a:cubicBezTo>
                    <a:cubicBezTo>
                      <a:pt x="3541" y="13261"/>
                      <a:pt x="3541" y="13261"/>
                      <a:pt x="3541" y="13261"/>
                    </a:cubicBezTo>
                    <a:cubicBezTo>
                      <a:pt x="4721" y="15995"/>
                      <a:pt x="4721" y="15995"/>
                      <a:pt x="4721" y="15995"/>
                    </a:cubicBezTo>
                    <a:lnTo>
                      <a:pt x="3777" y="16542"/>
                    </a:lnTo>
                    <a:close/>
                    <a:moveTo>
                      <a:pt x="5075" y="19549"/>
                    </a:moveTo>
                    <a:cubicBezTo>
                      <a:pt x="3895" y="16815"/>
                      <a:pt x="3895" y="16815"/>
                      <a:pt x="3895" y="16815"/>
                    </a:cubicBezTo>
                    <a:cubicBezTo>
                      <a:pt x="4839" y="16268"/>
                      <a:pt x="4839" y="16268"/>
                      <a:pt x="4839" y="16268"/>
                    </a:cubicBezTo>
                    <a:cubicBezTo>
                      <a:pt x="6020" y="19003"/>
                      <a:pt x="6020" y="19003"/>
                      <a:pt x="6020" y="19003"/>
                    </a:cubicBezTo>
                    <a:lnTo>
                      <a:pt x="5075" y="19549"/>
                    </a:lnTo>
                    <a:close/>
                    <a:moveTo>
                      <a:pt x="17469" y="5058"/>
                    </a:moveTo>
                    <a:cubicBezTo>
                      <a:pt x="18767" y="8203"/>
                      <a:pt x="18767" y="8203"/>
                      <a:pt x="18767" y="8203"/>
                    </a:cubicBezTo>
                    <a:cubicBezTo>
                      <a:pt x="18531" y="8339"/>
                      <a:pt x="18531" y="8339"/>
                      <a:pt x="18531" y="8339"/>
                    </a:cubicBezTo>
                    <a:cubicBezTo>
                      <a:pt x="17233" y="5195"/>
                      <a:pt x="17233" y="5195"/>
                      <a:pt x="17233" y="5195"/>
                    </a:cubicBezTo>
                    <a:lnTo>
                      <a:pt x="17469" y="5058"/>
                    </a:lnTo>
                    <a:close/>
                    <a:moveTo>
                      <a:pt x="15344" y="2734"/>
                    </a:moveTo>
                    <a:cubicBezTo>
                      <a:pt x="19003" y="11620"/>
                      <a:pt x="19003" y="11620"/>
                      <a:pt x="19003" y="11620"/>
                    </a:cubicBezTo>
                    <a:cubicBezTo>
                      <a:pt x="6374" y="18729"/>
                      <a:pt x="6374" y="18729"/>
                      <a:pt x="6374" y="18729"/>
                    </a:cubicBezTo>
                    <a:cubicBezTo>
                      <a:pt x="5193" y="15858"/>
                      <a:pt x="3305" y="11347"/>
                      <a:pt x="2715" y="9980"/>
                    </a:cubicBezTo>
                    <a:lnTo>
                      <a:pt x="15344" y="2734"/>
                    </a:lnTo>
                    <a:close/>
                    <a:moveTo>
                      <a:pt x="2243" y="10116"/>
                    </a:moveTo>
                    <a:cubicBezTo>
                      <a:pt x="3423" y="12851"/>
                      <a:pt x="3423" y="12851"/>
                      <a:pt x="3423" y="12851"/>
                    </a:cubicBezTo>
                    <a:cubicBezTo>
                      <a:pt x="2479" y="13397"/>
                      <a:pt x="2479" y="13397"/>
                      <a:pt x="2479" y="13397"/>
                    </a:cubicBezTo>
                    <a:cubicBezTo>
                      <a:pt x="1298" y="10663"/>
                      <a:pt x="1298" y="10663"/>
                      <a:pt x="1298" y="10663"/>
                    </a:cubicBezTo>
                    <a:lnTo>
                      <a:pt x="2243" y="10116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16" name="Freeform 128"/>
              <p:cNvSpPr/>
              <p:nvPr/>
            </p:nvSpPr>
            <p:spPr>
              <a:xfrm flipH="1">
                <a:off x="3514663" y="527471"/>
                <a:ext cx="223502" cy="109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094" y="0"/>
                    </a:moveTo>
                    <a:lnTo>
                      <a:pt x="0" y="19376"/>
                    </a:lnTo>
                    <a:lnTo>
                      <a:pt x="506" y="21600"/>
                    </a:lnTo>
                    <a:lnTo>
                      <a:pt x="21600" y="1906"/>
                    </a:lnTo>
                    <a:lnTo>
                      <a:pt x="21094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17" name="Freeform 129"/>
              <p:cNvSpPr/>
              <p:nvPr/>
            </p:nvSpPr>
            <p:spPr>
              <a:xfrm flipH="1">
                <a:off x="2449540" y="1106403"/>
                <a:ext cx="230488" cy="244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108" y="0"/>
                    </a:moveTo>
                    <a:cubicBezTo>
                      <a:pt x="6108" y="11375"/>
                      <a:pt x="6108" y="11375"/>
                      <a:pt x="6108" y="11375"/>
                    </a:cubicBezTo>
                    <a:cubicBezTo>
                      <a:pt x="1788" y="13804"/>
                      <a:pt x="1788" y="13804"/>
                      <a:pt x="1788" y="13804"/>
                    </a:cubicBezTo>
                    <a:cubicBezTo>
                      <a:pt x="0" y="14698"/>
                      <a:pt x="0" y="14698"/>
                      <a:pt x="0" y="14698"/>
                    </a:cubicBezTo>
                    <a:cubicBezTo>
                      <a:pt x="447" y="20194"/>
                      <a:pt x="447" y="20194"/>
                      <a:pt x="447" y="20194"/>
                    </a:cubicBezTo>
                    <a:cubicBezTo>
                      <a:pt x="6108" y="19427"/>
                      <a:pt x="6108" y="19427"/>
                      <a:pt x="6108" y="19427"/>
                    </a:cubicBezTo>
                    <a:cubicBezTo>
                      <a:pt x="6108" y="19811"/>
                      <a:pt x="6108" y="19811"/>
                      <a:pt x="6108" y="19811"/>
                    </a:cubicBezTo>
                    <a:cubicBezTo>
                      <a:pt x="14003" y="19811"/>
                      <a:pt x="14003" y="19811"/>
                      <a:pt x="14003" y="19811"/>
                    </a:cubicBezTo>
                    <a:cubicBezTo>
                      <a:pt x="15046" y="21600"/>
                      <a:pt x="15046" y="21600"/>
                      <a:pt x="15046" y="21600"/>
                    </a:cubicBezTo>
                    <a:cubicBezTo>
                      <a:pt x="19812" y="21600"/>
                      <a:pt x="19812" y="21600"/>
                      <a:pt x="19812" y="21600"/>
                    </a:cubicBezTo>
                    <a:cubicBezTo>
                      <a:pt x="20259" y="19811"/>
                      <a:pt x="20259" y="19811"/>
                      <a:pt x="20259" y="19811"/>
                    </a:cubicBezTo>
                    <a:cubicBezTo>
                      <a:pt x="21600" y="19811"/>
                      <a:pt x="21600" y="19811"/>
                      <a:pt x="21600" y="19811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6108" y="0"/>
                    </a:lnTo>
                    <a:close/>
                    <a:moveTo>
                      <a:pt x="6554" y="14187"/>
                    </a:moveTo>
                    <a:cubicBezTo>
                      <a:pt x="4916" y="16232"/>
                      <a:pt x="4916" y="16232"/>
                      <a:pt x="4916" y="16232"/>
                    </a:cubicBezTo>
                    <a:cubicBezTo>
                      <a:pt x="5363" y="16615"/>
                      <a:pt x="5363" y="16615"/>
                      <a:pt x="5363" y="16615"/>
                    </a:cubicBezTo>
                    <a:cubicBezTo>
                      <a:pt x="6108" y="15593"/>
                      <a:pt x="6108" y="15593"/>
                      <a:pt x="6108" y="15593"/>
                    </a:cubicBezTo>
                    <a:cubicBezTo>
                      <a:pt x="6108" y="18916"/>
                      <a:pt x="6108" y="18916"/>
                      <a:pt x="6108" y="18916"/>
                    </a:cubicBezTo>
                    <a:cubicBezTo>
                      <a:pt x="1043" y="19683"/>
                      <a:pt x="1043" y="19683"/>
                      <a:pt x="1043" y="19683"/>
                    </a:cubicBezTo>
                    <a:cubicBezTo>
                      <a:pt x="596" y="14954"/>
                      <a:pt x="596" y="14954"/>
                      <a:pt x="596" y="14954"/>
                    </a:cubicBezTo>
                    <a:cubicBezTo>
                      <a:pt x="1788" y="14315"/>
                      <a:pt x="1788" y="14315"/>
                      <a:pt x="1788" y="14315"/>
                    </a:cubicBezTo>
                    <a:cubicBezTo>
                      <a:pt x="1788" y="14315"/>
                      <a:pt x="1788" y="14315"/>
                      <a:pt x="1788" y="14315"/>
                    </a:cubicBezTo>
                    <a:cubicBezTo>
                      <a:pt x="2086" y="14187"/>
                      <a:pt x="2086" y="14187"/>
                      <a:pt x="2086" y="14187"/>
                    </a:cubicBezTo>
                    <a:cubicBezTo>
                      <a:pt x="6703" y="11759"/>
                      <a:pt x="6703" y="11759"/>
                      <a:pt x="6703" y="11759"/>
                    </a:cubicBezTo>
                    <a:cubicBezTo>
                      <a:pt x="11470" y="12909"/>
                      <a:pt x="11470" y="12909"/>
                      <a:pt x="11470" y="12909"/>
                    </a:cubicBezTo>
                    <a:cubicBezTo>
                      <a:pt x="11470" y="13676"/>
                      <a:pt x="11470" y="13676"/>
                      <a:pt x="11470" y="13676"/>
                    </a:cubicBezTo>
                    <a:cubicBezTo>
                      <a:pt x="6852" y="14187"/>
                      <a:pt x="6852" y="14187"/>
                      <a:pt x="6852" y="14187"/>
                    </a:cubicBezTo>
                    <a:cubicBezTo>
                      <a:pt x="6703" y="14187"/>
                      <a:pt x="6554" y="14187"/>
                      <a:pt x="6554" y="14187"/>
                    </a:cubicBezTo>
                    <a:close/>
                    <a:moveTo>
                      <a:pt x="8342" y="16488"/>
                    </a:moveTo>
                    <a:cubicBezTo>
                      <a:pt x="8342" y="14443"/>
                      <a:pt x="8342" y="14443"/>
                      <a:pt x="8342" y="14443"/>
                    </a:cubicBezTo>
                    <a:cubicBezTo>
                      <a:pt x="11768" y="14187"/>
                      <a:pt x="11768" y="14187"/>
                      <a:pt x="11768" y="14187"/>
                    </a:cubicBezTo>
                    <a:cubicBezTo>
                      <a:pt x="11917" y="14187"/>
                      <a:pt x="11917" y="14059"/>
                      <a:pt x="12066" y="13931"/>
                    </a:cubicBezTo>
                    <a:cubicBezTo>
                      <a:pt x="12066" y="12653"/>
                      <a:pt x="12066" y="12653"/>
                      <a:pt x="12066" y="12653"/>
                    </a:cubicBezTo>
                    <a:cubicBezTo>
                      <a:pt x="12066" y="12525"/>
                      <a:pt x="11917" y="12398"/>
                      <a:pt x="11768" y="12398"/>
                    </a:cubicBezTo>
                    <a:cubicBezTo>
                      <a:pt x="8342" y="11631"/>
                      <a:pt x="8342" y="11631"/>
                      <a:pt x="8342" y="11631"/>
                    </a:cubicBezTo>
                    <a:cubicBezTo>
                      <a:pt x="8342" y="1917"/>
                      <a:pt x="8342" y="1917"/>
                      <a:pt x="8342" y="1917"/>
                    </a:cubicBezTo>
                    <a:cubicBezTo>
                      <a:pt x="19366" y="1917"/>
                      <a:pt x="19366" y="1917"/>
                      <a:pt x="19366" y="1917"/>
                    </a:cubicBezTo>
                    <a:cubicBezTo>
                      <a:pt x="19366" y="14698"/>
                      <a:pt x="19366" y="14698"/>
                      <a:pt x="19366" y="14698"/>
                    </a:cubicBezTo>
                    <a:cubicBezTo>
                      <a:pt x="18323" y="14443"/>
                      <a:pt x="18323" y="14443"/>
                      <a:pt x="18323" y="14443"/>
                    </a:cubicBezTo>
                    <a:cubicBezTo>
                      <a:pt x="16684" y="14315"/>
                      <a:pt x="16684" y="14315"/>
                      <a:pt x="16684" y="14315"/>
                    </a:cubicBezTo>
                    <a:cubicBezTo>
                      <a:pt x="16535" y="11503"/>
                      <a:pt x="16535" y="11503"/>
                      <a:pt x="16535" y="11503"/>
                    </a:cubicBezTo>
                    <a:cubicBezTo>
                      <a:pt x="17131" y="11120"/>
                      <a:pt x="17578" y="10608"/>
                      <a:pt x="17578" y="9841"/>
                    </a:cubicBezTo>
                    <a:cubicBezTo>
                      <a:pt x="17578" y="8819"/>
                      <a:pt x="16535" y="8052"/>
                      <a:pt x="15343" y="8052"/>
                    </a:cubicBezTo>
                    <a:cubicBezTo>
                      <a:pt x="14152" y="8052"/>
                      <a:pt x="13258" y="8819"/>
                      <a:pt x="13258" y="9841"/>
                    </a:cubicBezTo>
                    <a:cubicBezTo>
                      <a:pt x="13258" y="10608"/>
                      <a:pt x="13705" y="11120"/>
                      <a:pt x="14301" y="11503"/>
                    </a:cubicBezTo>
                    <a:cubicBezTo>
                      <a:pt x="14301" y="15976"/>
                      <a:pt x="14301" y="15976"/>
                      <a:pt x="14301" y="15976"/>
                    </a:cubicBezTo>
                    <a:cubicBezTo>
                      <a:pt x="12364" y="14187"/>
                      <a:pt x="12364" y="14187"/>
                      <a:pt x="12364" y="14187"/>
                    </a:cubicBezTo>
                    <a:cubicBezTo>
                      <a:pt x="11172" y="15593"/>
                      <a:pt x="11172" y="15593"/>
                      <a:pt x="11172" y="15593"/>
                    </a:cubicBezTo>
                    <a:cubicBezTo>
                      <a:pt x="11768" y="16488"/>
                      <a:pt x="11768" y="16488"/>
                      <a:pt x="11768" y="16488"/>
                    </a:cubicBezTo>
                    <a:lnTo>
                      <a:pt x="8342" y="16488"/>
                    </a:lnTo>
                    <a:close/>
                    <a:moveTo>
                      <a:pt x="15343" y="8819"/>
                    </a:moveTo>
                    <a:cubicBezTo>
                      <a:pt x="14748" y="8819"/>
                      <a:pt x="14152" y="9330"/>
                      <a:pt x="14152" y="9841"/>
                    </a:cubicBezTo>
                    <a:cubicBezTo>
                      <a:pt x="14152" y="10097"/>
                      <a:pt x="14152" y="10225"/>
                      <a:pt x="14301" y="10353"/>
                    </a:cubicBezTo>
                    <a:cubicBezTo>
                      <a:pt x="14301" y="10992"/>
                      <a:pt x="14301" y="10992"/>
                      <a:pt x="14301" y="10992"/>
                    </a:cubicBezTo>
                    <a:cubicBezTo>
                      <a:pt x="13854" y="10736"/>
                      <a:pt x="13705" y="10353"/>
                      <a:pt x="13705" y="9841"/>
                    </a:cubicBezTo>
                    <a:cubicBezTo>
                      <a:pt x="13705" y="9075"/>
                      <a:pt x="14450" y="8436"/>
                      <a:pt x="15343" y="8436"/>
                    </a:cubicBezTo>
                    <a:cubicBezTo>
                      <a:pt x="16386" y="8436"/>
                      <a:pt x="17131" y="9075"/>
                      <a:pt x="17131" y="9841"/>
                    </a:cubicBezTo>
                    <a:cubicBezTo>
                      <a:pt x="17131" y="10353"/>
                      <a:pt x="16833" y="10736"/>
                      <a:pt x="16386" y="10992"/>
                    </a:cubicBezTo>
                    <a:cubicBezTo>
                      <a:pt x="16386" y="10480"/>
                      <a:pt x="16386" y="10480"/>
                      <a:pt x="16386" y="10480"/>
                    </a:cubicBezTo>
                    <a:cubicBezTo>
                      <a:pt x="16535" y="10353"/>
                      <a:pt x="16535" y="10097"/>
                      <a:pt x="16535" y="9841"/>
                    </a:cubicBezTo>
                    <a:cubicBezTo>
                      <a:pt x="16535" y="9330"/>
                      <a:pt x="16088" y="8819"/>
                      <a:pt x="15343" y="8819"/>
                    </a:cubicBezTo>
                    <a:close/>
                    <a:moveTo>
                      <a:pt x="19366" y="21089"/>
                    </a:moveTo>
                    <a:cubicBezTo>
                      <a:pt x="15492" y="21089"/>
                      <a:pt x="15492" y="21089"/>
                      <a:pt x="15492" y="21089"/>
                    </a:cubicBezTo>
                    <a:cubicBezTo>
                      <a:pt x="13407" y="17766"/>
                      <a:pt x="13407" y="17766"/>
                      <a:pt x="13407" y="17766"/>
                    </a:cubicBezTo>
                    <a:cubicBezTo>
                      <a:pt x="11768" y="15593"/>
                      <a:pt x="11768" y="15593"/>
                      <a:pt x="11768" y="15593"/>
                    </a:cubicBezTo>
                    <a:cubicBezTo>
                      <a:pt x="12364" y="14954"/>
                      <a:pt x="12364" y="14954"/>
                      <a:pt x="12364" y="14954"/>
                    </a:cubicBezTo>
                    <a:cubicBezTo>
                      <a:pt x="13854" y="16360"/>
                      <a:pt x="13854" y="16360"/>
                      <a:pt x="13854" y="16360"/>
                    </a:cubicBezTo>
                    <a:cubicBezTo>
                      <a:pt x="14003" y="16488"/>
                      <a:pt x="14152" y="16488"/>
                      <a:pt x="14301" y="16488"/>
                    </a:cubicBezTo>
                    <a:cubicBezTo>
                      <a:pt x="14450" y="16488"/>
                      <a:pt x="14450" y="16488"/>
                      <a:pt x="14599" y="16488"/>
                    </a:cubicBezTo>
                    <a:cubicBezTo>
                      <a:pt x="14748" y="16360"/>
                      <a:pt x="14897" y="16232"/>
                      <a:pt x="14897" y="15976"/>
                    </a:cubicBezTo>
                    <a:cubicBezTo>
                      <a:pt x="14897" y="10097"/>
                      <a:pt x="14897" y="10097"/>
                      <a:pt x="14897" y="10097"/>
                    </a:cubicBezTo>
                    <a:cubicBezTo>
                      <a:pt x="15790" y="10097"/>
                      <a:pt x="15790" y="10097"/>
                      <a:pt x="15790" y="10097"/>
                    </a:cubicBezTo>
                    <a:cubicBezTo>
                      <a:pt x="16088" y="14315"/>
                      <a:pt x="16088" y="14315"/>
                      <a:pt x="16088" y="14315"/>
                    </a:cubicBezTo>
                    <a:cubicBezTo>
                      <a:pt x="16088" y="14570"/>
                      <a:pt x="16386" y="14826"/>
                      <a:pt x="16684" y="14826"/>
                    </a:cubicBezTo>
                    <a:cubicBezTo>
                      <a:pt x="18174" y="14954"/>
                      <a:pt x="18174" y="14954"/>
                      <a:pt x="18174" y="14954"/>
                    </a:cubicBezTo>
                    <a:cubicBezTo>
                      <a:pt x="19663" y="15337"/>
                      <a:pt x="19663" y="15337"/>
                      <a:pt x="19663" y="15337"/>
                    </a:cubicBezTo>
                    <a:cubicBezTo>
                      <a:pt x="20408" y="15849"/>
                      <a:pt x="20408" y="15849"/>
                      <a:pt x="20408" y="15849"/>
                    </a:cubicBezTo>
                    <a:lnTo>
                      <a:pt x="19366" y="21089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18" name="Freeform 130"/>
              <p:cNvSpPr/>
              <p:nvPr/>
            </p:nvSpPr>
            <p:spPr>
              <a:xfrm flipH="1">
                <a:off x="3273700" y="1778608"/>
                <a:ext cx="340492" cy="321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00" y="0"/>
                    </a:moveTo>
                    <a:cubicBezTo>
                      <a:pt x="1900" y="6157"/>
                      <a:pt x="1900" y="6157"/>
                      <a:pt x="1900" y="6157"/>
                    </a:cubicBezTo>
                    <a:cubicBezTo>
                      <a:pt x="700" y="7233"/>
                      <a:pt x="700" y="7233"/>
                      <a:pt x="700" y="7233"/>
                    </a:cubicBezTo>
                    <a:cubicBezTo>
                      <a:pt x="0" y="7819"/>
                      <a:pt x="0" y="7819"/>
                      <a:pt x="0" y="7819"/>
                    </a:cubicBezTo>
                    <a:cubicBezTo>
                      <a:pt x="12600" y="21600"/>
                      <a:pt x="12600" y="21600"/>
                      <a:pt x="12600" y="21600"/>
                    </a:cubicBezTo>
                    <a:cubicBezTo>
                      <a:pt x="13400" y="21014"/>
                      <a:pt x="13400" y="21014"/>
                      <a:pt x="13400" y="21014"/>
                    </a:cubicBezTo>
                    <a:cubicBezTo>
                      <a:pt x="14600" y="19938"/>
                      <a:pt x="14600" y="19938"/>
                      <a:pt x="14600" y="19938"/>
                    </a:cubicBezTo>
                    <a:cubicBezTo>
                      <a:pt x="21600" y="13781"/>
                      <a:pt x="21600" y="13781"/>
                      <a:pt x="21600" y="13781"/>
                    </a:cubicBezTo>
                    <a:lnTo>
                      <a:pt x="9000" y="0"/>
                    </a:lnTo>
                    <a:close/>
                    <a:moveTo>
                      <a:pt x="6700" y="14367"/>
                    </a:moveTo>
                    <a:cubicBezTo>
                      <a:pt x="6500" y="14074"/>
                      <a:pt x="6500" y="13586"/>
                      <a:pt x="6800" y="13390"/>
                    </a:cubicBezTo>
                    <a:cubicBezTo>
                      <a:pt x="7100" y="13097"/>
                      <a:pt x="7600" y="13097"/>
                      <a:pt x="7800" y="13390"/>
                    </a:cubicBezTo>
                    <a:cubicBezTo>
                      <a:pt x="8100" y="13683"/>
                      <a:pt x="8100" y="14172"/>
                      <a:pt x="7800" y="14465"/>
                    </a:cubicBezTo>
                    <a:cubicBezTo>
                      <a:pt x="7500" y="14661"/>
                      <a:pt x="7000" y="14661"/>
                      <a:pt x="6700" y="14367"/>
                    </a:cubicBezTo>
                    <a:close/>
                    <a:moveTo>
                      <a:pt x="14000" y="19352"/>
                    </a:moveTo>
                    <a:cubicBezTo>
                      <a:pt x="2500" y="6744"/>
                      <a:pt x="2500" y="6744"/>
                      <a:pt x="2500" y="6744"/>
                    </a:cubicBezTo>
                    <a:cubicBezTo>
                      <a:pt x="8900" y="1075"/>
                      <a:pt x="8900" y="1075"/>
                      <a:pt x="8900" y="1075"/>
                    </a:cubicBezTo>
                    <a:cubicBezTo>
                      <a:pt x="20400" y="13683"/>
                      <a:pt x="20400" y="13683"/>
                      <a:pt x="20400" y="13683"/>
                    </a:cubicBezTo>
                    <a:lnTo>
                      <a:pt x="14000" y="19352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19" name="Freeform 131"/>
              <p:cNvSpPr/>
              <p:nvPr/>
            </p:nvSpPr>
            <p:spPr>
              <a:xfrm flipH="1">
                <a:off x="668519" y="3365848"/>
                <a:ext cx="267605" cy="154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8" h="21600" fill="norm" stroke="1" extrusionOk="0">
                    <a:moveTo>
                      <a:pt x="20474" y="12838"/>
                    </a:moveTo>
                    <a:cubicBezTo>
                      <a:pt x="20347" y="9170"/>
                      <a:pt x="20347" y="9170"/>
                      <a:pt x="20347" y="9170"/>
                    </a:cubicBezTo>
                    <a:cubicBezTo>
                      <a:pt x="20979" y="8762"/>
                      <a:pt x="21358" y="7947"/>
                      <a:pt x="21358" y="6928"/>
                    </a:cubicBezTo>
                    <a:cubicBezTo>
                      <a:pt x="21358" y="6317"/>
                      <a:pt x="21105" y="5502"/>
                      <a:pt x="20853" y="5094"/>
                    </a:cubicBezTo>
                    <a:cubicBezTo>
                      <a:pt x="20600" y="4483"/>
                      <a:pt x="20095" y="4279"/>
                      <a:pt x="19716" y="4279"/>
                    </a:cubicBezTo>
                    <a:cubicBezTo>
                      <a:pt x="19211" y="4279"/>
                      <a:pt x="18705" y="4687"/>
                      <a:pt x="18453" y="5298"/>
                    </a:cubicBezTo>
                    <a:cubicBezTo>
                      <a:pt x="16684" y="3464"/>
                      <a:pt x="16684" y="3464"/>
                      <a:pt x="16684" y="3464"/>
                    </a:cubicBezTo>
                    <a:cubicBezTo>
                      <a:pt x="16684" y="3057"/>
                      <a:pt x="16811" y="2649"/>
                      <a:pt x="16684" y="2242"/>
                    </a:cubicBezTo>
                    <a:cubicBezTo>
                      <a:pt x="16558" y="1630"/>
                      <a:pt x="16305" y="1019"/>
                      <a:pt x="15926" y="611"/>
                    </a:cubicBezTo>
                    <a:cubicBezTo>
                      <a:pt x="15674" y="408"/>
                      <a:pt x="15421" y="204"/>
                      <a:pt x="15169" y="204"/>
                    </a:cubicBezTo>
                    <a:cubicBezTo>
                      <a:pt x="14537" y="204"/>
                      <a:pt x="14032" y="815"/>
                      <a:pt x="13653" y="1630"/>
                    </a:cubicBezTo>
                    <a:cubicBezTo>
                      <a:pt x="13526" y="2038"/>
                      <a:pt x="13526" y="2445"/>
                      <a:pt x="13526" y="2853"/>
                    </a:cubicBezTo>
                    <a:cubicBezTo>
                      <a:pt x="11632" y="4483"/>
                      <a:pt x="11632" y="4483"/>
                      <a:pt x="11632" y="4483"/>
                    </a:cubicBezTo>
                    <a:cubicBezTo>
                      <a:pt x="11379" y="4279"/>
                      <a:pt x="11000" y="4075"/>
                      <a:pt x="10621" y="4075"/>
                    </a:cubicBezTo>
                    <a:cubicBezTo>
                      <a:pt x="10242" y="4075"/>
                      <a:pt x="9737" y="4483"/>
                      <a:pt x="9484" y="4891"/>
                    </a:cubicBezTo>
                    <a:cubicBezTo>
                      <a:pt x="7716" y="3260"/>
                      <a:pt x="7716" y="3260"/>
                      <a:pt x="7716" y="3260"/>
                    </a:cubicBezTo>
                    <a:cubicBezTo>
                      <a:pt x="7716" y="2853"/>
                      <a:pt x="7716" y="2445"/>
                      <a:pt x="7716" y="2038"/>
                    </a:cubicBezTo>
                    <a:cubicBezTo>
                      <a:pt x="7590" y="1426"/>
                      <a:pt x="7337" y="815"/>
                      <a:pt x="6958" y="408"/>
                    </a:cubicBezTo>
                    <a:cubicBezTo>
                      <a:pt x="6705" y="204"/>
                      <a:pt x="6326" y="0"/>
                      <a:pt x="6074" y="0"/>
                    </a:cubicBezTo>
                    <a:cubicBezTo>
                      <a:pt x="5569" y="0"/>
                      <a:pt x="4937" y="611"/>
                      <a:pt x="4684" y="1426"/>
                    </a:cubicBezTo>
                    <a:cubicBezTo>
                      <a:pt x="4558" y="1834"/>
                      <a:pt x="4432" y="2242"/>
                      <a:pt x="4432" y="2649"/>
                    </a:cubicBezTo>
                    <a:cubicBezTo>
                      <a:pt x="2537" y="4483"/>
                      <a:pt x="2537" y="4483"/>
                      <a:pt x="2537" y="4483"/>
                    </a:cubicBezTo>
                    <a:cubicBezTo>
                      <a:pt x="2284" y="4075"/>
                      <a:pt x="2032" y="3872"/>
                      <a:pt x="1653" y="3872"/>
                    </a:cubicBezTo>
                    <a:cubicBezTo>
                      <a:pt x="1400" y="3872"/>
                      <a:pt x="1021" y="4075"/>
                      <a:pt x="769" y="4279"/>
                    </a:cubicBezTo>
                    <a:cubicBezTo>
                      <a:pt x="11" y="5094"/>
                      <a:pt x="-242" y="6725"/>
                      <a:pt x="263" y="7947"/>
                    </a:cubicBezTo>
                    <a:cubicBezTo>
                      <a:pt x="516" y="8558"/>
                      <a:pt x="769" y="8966"/>
                      <a:pt x="1147" y="9170"/>
                    </a:cubicBezTo>
                    <a:cubicBezTo>
                      <a:pt x="1147" y="12430"/>
                      <a:pt x="1147" y="12430"/>
                      <a:pt x="1147" y="12430"/>
                    </a:cubicBezTo>
                    <a:cubicBezTo>
                      <a:pt x="895" y="12634"/>
                      <a:pt x="516" y="13042"/>
                      <a:pt x="390" y="13449"/>
                    </a:cubicBezTo>
                    <a:cubicBezTo>
                      <a:pt x="137" y="14060"/>
                      <a:pt x="137" y="14875"/>
                      <a:pt x="263" y="15487"/>
                    </a:cubicBezTo>
                    <a:cubicBezTo>
                      <a:pt x="263" y="16302"/>
                      <a:pt x="642" y="16709"/>
                      <a:pt x="1021" y="17117"/>
                    </a:cubicBezTo>
                    <a:cubicBezTo>
                      <a:pt x="1147" y="17321"/>
                      <a:pt x="1526" y="17525"/>
                      <a:pt x="1779" y="17525"/>
                    </a:cubicBezTo>
                    <a:cubicBezTo>
                      <a:pt x="2158" y="17525"/>
                      <a:pt x="2411" y="17321"/>
                      <a:pt x="2790" y="16913"/>
                    </a:cubicBezTo>
                    <a:cubicBezTo>
                      <a:pt x="4558" y="18747"/>
                      <a:pt x="4558" y="18747"/>
                      <a:pt x="4558" y="18747"/>
                    </a:cubicBezTo>
                    <a:cubicBezTo>
                      <a:pt x="4558" y="18951"/>
                      <a:pt x="4558" y="19155"/>
                      <a:pt x="4684" y="19562"/>
                    </a:cubicBezTo>
                    <a:cubicBezTo>
                      <a:pt x="4811" y="20174"/>
                      <a:pt x="5063" y="20785"/>
                      <a:pt x="5442" y="21192"/>
                    </a:cubicBezTo>
                    <a:cubicBezTo>
                      <a:pt x="5695" y="21396"/>
                      <a:pt x="5947" y="21396"/>
                      <a:pt x="6200" y="21396"/>
                    </a:cubicBezTo>
                    <a:cubicBezTo>
                      <a:pt x="6832" y="21396"/>
                      <a:pt x="7337" y="20989"/>
                      <a:pt x="7590" y="20174"/>
                    </a:cubicBezTo>
                    <a:cubicBezTo>
                      <a:pt x="7842" y="19562"/>
                      <a:pt x="7842" y="18951"/>
                      <a:pt x="7842" y="18543"/>
                    </a:cubicBezTo>
                    <a:cubicBezTo>
                      <a:pt x="9611" y="16913"/>
                      <a:pt x="9611" y="16913"/>
                      <a:pt x="9611" y="16913"/>
                    </a:cubicBezTo>
                    <a:cubicBezTo>
                      <a:pt x="9863" y="17321"/>
                      <a:pt x="10242" y="17525"/>
                      <a:pt x="10621" y="17525"/>
                    </a:cubicBezTo>
                    <a:cubicBezTo>
                      <a:pt x="10747" y="17525"/>
                      <a:pt x="10747" y="17525"/>
                      <a:pt x="10747" y="17525"/>
                    </a:cubicBezTo>
                    <a:cubicBezTo>
                      <a:pt x="11000" y="17525"/>
                      <a:pt x="11379" y="17321"/>
                      <a:pt x="11632" y="17117"/>
                    </a:cubicBezTo>
                    <a:cubicBezTo>
                      <a:pt x="13653" y="18951"/>
                      <a:pt x="13653" y="18951"/>
                      <a:pt x="13653" y="18951"/>
                    </a:cubicBezTo>
                    <a:cubicBezTo>
                      <a:pt x="13653" y="19155"/>
                      <a:pt x="13653" y="19358"/>
                      <a:pt x="13653" y="19766"/>
                    </a:cubicBezTo>
                    <a:cubicBezTo>
                      <a:pt x="13779" y="20377"/>
                      <a:pt x="14032" y="20989"/>
                      <a:pt x="14411" y="21396"/>
                    </a:cubicBezTo>
                    <a:cubicBezTo>
                      <a:pt x="14663" y="21600"/>
                      <a:pt x="14916" y="21600"/>
                      <a:pt x="15169" y="21600"/>
                    </a:cubicBezTo>
                    <a:cubicBezTo>
                      <a:pt x="15800" y="21600"/>
                      <a:pt x="16305" y="21192"/>
                      <a:pt x="16684" y="20377"/>
                    </a:cubicBezTo>
                    <a:cubicBezTo>
                      <a:pt x="16811" y="19766"/>
                      <a:pt x="16937" y="19155"/>
                      <a:pt x="16811" y="18747"/>
                    </a:cubicBezTo>
                    <a:cubicBezTo>
                      <a:pt x="18579" y="17117"/>
                      <a:pt x="18579" y="17117"/>
                      <a:pt x="18579" y="17117"/>
                    </a:cubicBezTo>
                    <a:cubicBezTo>
                      <a:pt x="18958" y="17525"/>
                      <a:pt x="19337" y="17728"/>
                      <a:pt x="19716" y="17728"/>
                    </a:cubicBezTo>
                    <a:cubicBezTo>
                      <a:pt x="19716" y="17728"/>
                      <a:pt x="19716" y="17728"/>
                      <a:pt x="19716" y="17728"/>
                    </a:cubicBezTo>
                    <a:cubicBezTo>
                      <a:pt x="20600" y="17728"/>
                      <a:pt x="21358" y="16506"/>
                      <a:pt x="21358" y="15079"/>
                    </a:cubicBezTo>
                    <a:cubicBezTo>
                      <a:pt x="21358" y="14060"/>
                      <a:pt x="20979" y="13245"/>
                      <a:pt x="20474" y="12838"/>
                    </a:cubicBezTo>
                    <a:close/>
                    <a:moveTo>
                      <a:pt x="19716" y="5706"/>
                    </a:moveTo>
                    <a:cubicBezTo>
                      <a:pt x="19716" y="5706"/>
                      <a:pt x="19716" y="5706"/>
                      <a:pt x="19716" y="5706"/>
                    </a:cubicBezTo>
                    <a:cubicBezTo>
                      <a:pt x="19842" y="5706"/>
                      <a:pt x="20095" y="5909"/>
                      <a:pt x="20221" y="6113"/>
                    </a:cubicBezTo>
                    <a:cubicBezTo>
                      <a:pt x="20347" y="6317"/>
                      <a:pt x="20474" y="6521"/>
                      <a:pt x="20474" y="6928"/>
                    </a:cubicBezTo>
                    <a:cubicBezTo>
                      <a:pt x="20474" y="7540"/>
                      <a:pt x="20095" y="8151"/>
                      <a:pt x="19716" y="8151"/>
                    </a:cubicBezTo>
                    <a:cubicBezTo>
                      <a:pt x="19716" y="8762"/>
                      <a:pt x="19716" y="8762"/>
                      <a:pt x="19716" y="8762"/>
                    </a:cubicBezTo>
                    <a:cubicBezTo>
                      <a:pt x="19716" y="8762"/>
                      <a:pt x="19716" y="8762"/>
                      <a:pt x="19716" y="8762"/>
                    </a:cubicBezTo>
                    <a:cubicBezTo>
                      <a:pt x="19716" y="8151"/>
                      <a:pt x="19716" y="8151"/>
                      <a:pt x="19716" y="8151"/>
                    </a:cubicBezTo>
                    <a:cubicBezTo>
                      <a:pt x="19211" y="8151"/>
                      <a:pt x="18958" y="7540"/>
                      <a:pt x="18958" y="6928"/>
                    </a:cubicBezTo>
                    <a:cubicBezTo>
                      <a:pt x="18958" y="6317"/>
                      <a:pt x="19337" y="5706"/>
                      <a:pt x="19716" y="5706"/>
                    </a:cubicBezTo>
                    <a:close/>
                    <a:moveTo>
                      <a:pt x="14411" y="2242"/>
                    </a:moveTo>
                    <a:cubicBezTo>
                      <a:pt x="14537" y="1834"/>
                      <a:pt x="14790" y="1630"/>
                      <a:pt x="15169" y="1630"/>
                    </a:cubicBezTo>
                    <a:cubicBezTo>
                      <a:pt x="15295" y="1630"/>
                      <a:pt x="15421" y="1834"/>
                      <a:pt x="15421" y="1834"/>
                    </a:cubicBezTo>
                    <a:cubicBezTo>
                      <a:pt x="15674" y="2038"/>
                      <a:pt x="15800" y="2242"/>
                      <a:pt x="15800" y="2649"/>
                    </a:cubicBezTo>
                    <a:cubicBezTo>
                      <a:pt x="15926" y="2853"/>
                      <a:pt x="15800" y="3260"/>
                      <a:pt x="15800" y="3464"/>
                    </a:cubicBezTo>
                    <a:cubicBezTo>
                      <a:pt x="15547" y="4075"/>
                      <a:pt x="15042" y="4279"/>
                      <a:pt x="14790" y="3872"/>
                    </a:cubicBezTo>
                    <a:cubicBezTo>
                      <a:pt x="14411" y="3668"/>
                      <a:pt x="14284" y="2853"/>
                      <a:pt x="14411" y="2242"/>
                    </a:cubicBezTo>
                    <a:close/>
                    <a:moveTo>
                      <a:pt x="10747" y="5502"/>
                    </a:moveTo>
                    <a:cubicBezTo>
                      <a:pt x="10747" y="5502"/>
                      <a:pt x="10747" y="5502"/>
                      <a:pt x="10747" y="5502"/>
                    </a:cubicBezTo>
                    <a:cubicBezTo>
                      <a:pt x="10874" y="5502"/>
                      <a:pt x="11126" y="5706"/>
                      <a:pt x="11253" y="5909"/>
                    </a:cubicBezTo>
                    <a:cubicBezTo>
                      <a:pt x="11379" y="6113"/>
                      <a:pt x="11379" y="6317"/>
                      <a:pt x="11379" y="6725"/>
                    </a:cubicBezTo>
                    <a:cubicBezTo>
                      <a:pt x="11379" y="7336"/>
                      <a:pt x="11126" y="7947"/>
                      <a:pt x="10621" y="7947"/>
                    </a:cubicBezTo>
                    <a:cubicBezTo>
                      <a:pt x="10621" y="8558"/>
                      <a:pt x="10621" y="8558"/>
                      <a:pt x="10621" y="8558"/>
                    </a:cubicBezTo>
                    <a:cubicBezTo>
                      <a:pt x="10621" y="8558"/>
                      <a:pt x="10621" y="8558"/>
                      <a:pt x="10621" y="8558"/>
                    </a:cubicBezTo>
                    <a:cubicBezTo>
                      <a:pt x="10621" y="7947"/>
                      <a:pt x="10621" y="7947"/>
                      <a:pt x="10621" y="7947"/>
                    </a:cubicBezTo>
                    <a:cubicBezTo>
                      <a:pt x="10242" y="7947"/>
                      <a:pt x="9863" y="7336"/>
                      <a:pt x="9990" y="6725"/>
                    </a:cubicBezTo>
                    <a:cubicBezTo>
                      <a:pt x="9990" y="6113"/>
                      <a:pt x="10242" y="5502"/>
                      <a:pt x="10747" y="5502"/>
                    </a:cubicBezTo>
                    <a:close/>
                    <a:moveTo>
                      <a:pt x="5442" y="2038"/>
                    </a:moveTo>
                    <a:cubicBezTo>
                      <a:pt x="5569" y="1630"/>
                      <a:pt x="5821" y="1426"/>
                      <a:pt x="6074" y="1426"/>
                    </a:cubicBezTo>
                    <a:cubicBezTo>
                      <a:pt x="6200" y="1426"/>
                      <a:pt x="6326" y="1630"/>
                      <a:pt x="6453" y="1630"/>
                    </a:cubicBezTo>
                    <a:cubicBezTo>
                      <a:pt x="6705" y="1834"/>
                      <a:pt x="6832" y="2038"/>
                      <a:pt x="6832" y="2445"/>
                    </a:cubicBezTo>
                    <a:cubicBezTo>
                      <a:pt x="6832" y="2649"/>
                      <a:pt x="6832" y="3057"/>
                      <a:pt x="6705" y="3260"/>
                    </a:cubicBezTo>
                    <a:cubicBezTo>
                      <a:pt x="6579" y="3872"/>
                      <a:pt x="6074" y="4075"/>
                      <a:pt x="5695" y="3668"/>
                    </a:cubicBezTo>
                    <a:cubicBezTo>
                      <a:pt x="5316" y="3464"/>
                      <a:pt x="5190" y="2649"/>
                      <a:pt x="5442" y="2038"/>
                    </a:cubicBezTo>
                    <a:close/>
                    <a:moveTo>
                      <a:pt x="1021" y="7132"/>
                    </a:moveTo>
                    <a:cubicBezTo>
                      <a:pt x="769" y="6725"/>
                      <a:pt x="895" y="5909"/>
                      <a:pt x="1274" y="5502"/>
                    </a:cubicBezTo>
                    <a:cubicBezTo>
                      <a:pt x="1400" y="5502"/>
                      <a:pt x="1526" y="5298"/>
                      <a:pt x="1653" y="5298"/>
                    </a:cubicBezTo>
                    <a:cubicBezTo>
                      <a:pt x="1905" y="5298"/>
                      <a:pt x="2158" y="5706"/>
                      <a:pt x="2284" y="5909"/>
                    </a:cubicBezTo>
                    <a:cubicBezTo>
                      <a:pt x="2411" y="6317"/>
                      <a:pt x="2411" y="6521"/>
                      <a:pt x="2411" y="6928"/>
                    </a:cubicBezTo>
                    <a:cubicBezTo>
                      <a:pt x="2284" y="7132"/>
                      <a:pt x="2158" y="7540"/>
                      <a:pt x="2032" y="7540"/>
                    </a:cubicBezTo>
                    <a:cubicBezTo>
                      <a:pt x="1653" y="7947"/>
                      <a:pt x="1274" y="7743"/>
                      <a:pt x="1021" y="7132"/>
                    </a:cubicBezTo>
                    <a:close/>
                    <a:moveTo>
                      <a:pt x="1400" y="15894"/>
                    </a:moveTo>
                    <a:cubicBezTo>
                      <a:pt x="1274" y="15691"/>
                      <a:pt x="1147" y="15487"/>
                      <a:pt x="1021" y="15079"/>
                    </a:cubicBezTo>
                    <a:cubicBezTo>
                      <a:pt x="1021" y="14875"/>
                      <a:pt x="1021" y="14468"/>
                      <a:pt x="1147" y="14264"/>
                    </a:cubicBezTo>
                    <a:cubicBezTo>
                      <a:pt x="1274" y="13857"/>
                      <a:pt x="1526" y="13653"/>
                      <a:pt x="1779" y="13653"/>
                    </a:cubicBezTo>
                    <a:cubicBezTo>
                      <a:pt x="1905" y="13653"/>
                      <a:pt x="2032" y="13653"/>
                      <a:pt x="2158" y="13857"/>
                    </a:cubicBezTo>
                    <a:cubicBezTo>
                      <a:pt x="2537" y="14060"/>
                      <a:pt x="2663" y="14875"/>
                      <a:pt x="2411" y="15487"/>
                    </a:cubicBezTo>
                    <a:cubicBezTo>
                      <a:pt x="2284" y="16098"/>
                      <a:pt x="1779" y="16302"/>
                      <a:pt x="1400" y="15894"/>
                    </a:cubicBezTo>
                    <a:close/>
                    <a:moveTo>
                      <a:pt x="6832" y="19358"/>
                    </a:moveTo>
                    <a:cubicBezTo>
                      <a:pt x="6705" y="19970"/>
                      <a:pt x="6200" y="20174"/>
                      <a:pt x="5821" y="19766"/>
                    </a:cubicBezTo>
                    <a:cubicBezTo>
                      <a:pt x="5695" y="19766"/>
                      <a:pt x="5569" y="19358"/>
                      <a:pt x="5442" y="19155"/>
                    </a:cubicBezTo>
                    <a:cubicBezTo>
                      <a:pt x="5442" y="18747"/>
                      <a:pt x="5442" y="18543"/>
                      <a:pt x="5569" y="18136"/>
                    </a:cubicBezTo>
                    <a:cubicBezTo>
                      <a:pt x="5695" y="17932"/>
                      <a:pt x="5947" y="17525"/>
                      <a:pt x="6200" y="17525"/>
                    </a:cubicBezTo>
                    <a:cubicBezTo>
                      <a:pt x="6326" y="17525"/>
                      <a:pt x="6453" y="17728"/>
                      <a:pt x="6579" y="17728"/>
                    </a:cubicBezTo>
                    <a:cubicBezTo>
                      <a:pt x="6958" y="18136"/>
                      <a:pt x="7084" y="18747"/>
                      <a:pt x="6832" y="19358"/>
                    </a:cubicBezTo>
                    <a:close/>
                    <a:moveTo>
                      <a:pt x="7084" y="16506"/>
                    </a:moveTo>
                    <a:cubicBezTo>
                      <a:pt x="6832" y="16302"/>
                      <a:pt x="6453" y="16098"/>
                      <a:pt x="6200" y="16098"/>
                    </a:cubicBezTo>
                    <a:cubicBezTo>
                      <a:pt x="5695" y="16098"/>
                      <a:pt x="5190" y="16709"/>
                      <a:pt x="4937" y="17321"/>
                    </a:cubicBezTo>
                    <a:cubicBezTo>
                      <a:pt x="3295" y="15894"/>
                      <a:pt x="3295" y="15894"/>
                      <a:pt x="3295" y="15894"/>
                    </a:cubicBezTo>
                    <a:cubicBezTo>
                      <a:pt x="3547" y="14672"/>
                      <a:pt x="3295" y="13245"/>
                      <a:pt x="2537" y="12634"/>
                    </a:cubicBezTo>
                    <a:cubicBezTo>
                      <a:pt x="2411" y="12430"/>
                      <a:pt x="2284" y="12226"/>
                      <a:pt x="2032" y="12226"/>
                    </a:cubicBezTo>
                    <a:cubicBezTo>
                      <a:pt x="2032" y="9170"/>
                      <a:pt x="2032" y="9170"/>
                      <a:pt x="2032" y="9170"/>
                    </a:cubicBezTo>
                    <a:cubicBezTo>
                      <a:pt x="2158" y="9170"/>
                      <a:pt x="2411" y="8966"/>
                      <a:pt x="2537" y="8762"/>
                    </a:cubicBezTo>
                    <a:cubicBezTo>
                      <a:pt x="2916" y="8558"/>
                      <a:pt x="3169" y="7947"/>
                      <a:pt x="3295" y="7336"/>
                    </a:cubicBezTo>
                    <a:cubicBezTo>
                      <a:pt x="3295" y="6725"/>
                      <a:pt x="3295" y="6113"/>
                      <a:pt x="3169" y="5502"/>
                    </a:cubicBezTo>
                    <a:cubicBezTo>
                      <a:pt x="4684" y="4075"/>
                      <a:pt x="4684" y="4075"/>
                      <a:pt x="4684" y="4075"/>
                    </a:cubicBezTo>
                    <a:cubicBezTo>
                      <a:pt x="4811" y="4483"/>
                      <a:pt x="5063" y="4687"/>
                      <a:pt x="5316" y="4891"/>
                    </a:cubicBezTo>
                    <a:cubicBezTo>
                      <a:pt x="5569" y="5298"/>
                      <a:pt x="5821" y="5298"/>
                      <a:pt x="6074" y="5298"/>
                    </a:cubicBezTo>
                    <a:cubicBezTo>
                      <a:pt x="6579" y="5298"/>
                      <a:pt x="6958" y="5094"/>
                      <a:pt x="7211" y="4483"/>
                    </a:cubicBezTo>
                    <a:cubicBezTo>
                      <a:pt x="9105" y="6317"/>
                      <a:pt x="9105" y="6317"/>
                      <a:pt x="9105" y="6317"/>
                    </a:cubicBezTo>
                    <a:cubicBezTo>
                      <a:pt x="9105" y="6317"/>
                      <a:pt x="9105" y="6521"/>
                      <a:pt x="9105" y="6725"/>
                    </a:cubicBezTo>
                    <a:cubicBezTo>
                      <a:pt x="8979" y="7743"/>
                      <a:pt x="9484" y="8762"/>
                      <a:pt x="10116" y="9170"/>
                    </a:cubicBezTo>
                    <a:cubicBezTo>
                      <a:pt x="10242" y="12430"/>
                      <a:pt x="10242" y="12430"/>
                      <a:pt x="10242" y="12430"/>
                    </a:cubicBezTo>
                    <a:cubicBezTo>
                      <a:pt x="9611" y="12838"/>
                      <a:pt x="9105" y="13653"/>
                      <a:pt x="9105" y="14875"/>
                    </a:cubicBezTo>
                    <a:cubicBezTo>
                      <a:pt x="9105" y="15079"/>
                      <a:pt x="9105" y="15487"/>
                      <a:pt x="9105" y="15691"/>
                    </a:cubicBezTo>
                    <a:cubicBezTo>
                      <a:pt x="7463" y="17117"/>
                      <a:pt x="7463" y="17117"/>
                      <a:pt x="7463" y="17117"/>
                    </a:cubicBezTo>
                    <a:cubicBezTo>
                      <a:pt x="7337" y="16913"/>
                      <a:pt x="7211" y="16709"/>
                      <a:pt x="7084" y="16506"/>
                    </a:cubicBezTo>
                    <a:close/>
                    <a:moveTo>
                      <a:pt x="10747" y="16098"/>
                    </a:moveTo>
                    <a:cubicBezTo>
                      <a:pt x="10747" y="16913"/>
                      <a:pt x="10747" y="16913"/>
                      <a:pt x="10747" y="16913"/>
                    </a:cubicBezTo>
                    <a:cubicBezTo>
                      <a:pt x="10621" y="16098"/>
                      <a:pt x="10621" y="16098"/>
                      <a:pt x="10621" y="16098"/>
                    </a:cubicBezTo>
                    <a:cubicBezTo>
                      <a:pt x="10242" y="16098"/>
                      <a:pt x="9990" y="15487"/>
                      <a:pt x="9990" y="14875"/>
                    </a:cubicBezTo>
                    <a:cubicBezTo>
                      <a:pt x="9990" y="14264"/>
                      <a:pt x="10242" y="13653"/>
                      <a:pt x="10747" y="13653"/>
                    </a:cubicBezTo>
                    <a:cubicBezTo>
                      <a:pt x="11126" y="13653"/>
                      <a:pt x="11505" y="14264"/>
                      <a:pt x="11505" y="14875"/>
                    </a:cubicBezTo>
                    <a:cubicBezTo>
                      <a:pt x="11379" y="15487"/>
                      <a:pt x="11126" y="16098"/>
                      <a:pt x="10747" y="16098"/>
                    </a:cubicBezTo>
                    <a:close/>
                    <a:moveTo>
                      <a:pt x="15926" y="19562"/>
                    </a:moveTo>
                    <a:cubicBezTo>
                      <a:pt x="15674" y="20174"/>
                      <a:pt x="15169" y="20377"/>
                      <a:pt x="14916" y="19970"/>
                    </a:cubicBezTo>
                    <a:cubicBezTo>
                      <a:pt x="14663" y="19970"/>
                      <a:pt x="14537" y="19562"/>
                      <a:pt x="14537" y="19358"/>
                    </a:cubicBezTo>
                    <a:cubicBezTo>
                      <a:pt x="14411" y="18951"/>
                      <a:pt x="14537" y="18747"/>
                      <a:pt x="14537" y="18340"/>
                    </a:cubicBezTo>
                    <a:cubicBezTo>
                      <a:pt x="14663" y="18136"/>
                      <a:pt x="14916" y="17728"/>
                      <a:pt x="15295" y="17728"/>
                    </a:cubicBezTo>
                    <a:cubicBezTo>
                      <a:pt x="15421" y="17728"/>
                      <a:pt x="15547" y="17932"/>
                      <a:pt x="15547" y="17932"/>
                    </a:cubicBezTo>
                    <a:cubicBezTo>
                      <a:pt x="15926" y="18340"/>
                      <a:pt x="16053" y="18951"/>
                      <a:pt x="15926" y="19562"/>
                    </a:cubicBezTo>
                    <a:close/>
                    <a:moveTo>
                      <a:pt x="16053" y="16709"/>
                    </a:moveTo>
                    <a:cubicBezTo>
                      <a:pt x="15800" y="16506"/>
                      <a:pt x="15547" y="16302"/>
                      <a:pt x="15295" y="16302"/>
                    </a:cubicBezTo>
                    <a:cubicBezTo>
                      <a:pt x="14663" y="16302"/>
                      <a:pt x="14158" y="16913"/>
                      <a:pt x="13905" y="17525"/>
                    </a:cubicBezTo>
                    <a:cubicBezTo>
                      <a:pt x="12137" y="15894"/>
                      <a:pt x="12137" y="15894"/>
                      <a:pt x="12137" y="15894"/>
                    </a:cubicBezTo>
                    <a:cubicBezTo>
                      <a:pt x="12263" y="15691"/>
                      <a:pt x="12263" y="15283"/>
                      <a:pt x="12263" y="14875"/>
                    </a:cubicBezTo>
                    <a:cubicBezTo>
                      <a:pt x="12390" y="13857"/>
                      <a:pt x="12011" y="13042"/>
                      <a:pt x="11379" y="12634"/>
                    </a:cubicBezTo>
                    <a:cubicBezTo>
                      <a:pt x="11379" y="8966"/>
                      <a:pt x="11379" y="8966"/>
                      <a:pt x="11379" y="8966"/>
                    </a:cubicBezTo>
                    <a:cubicBezTo>
                      <a:pt x="11884" y="8558"/>
                      <a:pt x="12263" y="7743"/>
                      <a:pt x="12263" y="6725"/>
                    </a:cubicBezTo>
                    <a:cubicBezTo>
                      <a:pt x="12263" y="6317"/>
                      <a:pt x="12263" y="6113"/>
                      <a:pt x="12137" y="5706"/>
                    </a:cubicBezTo>
                    <a:cubicBezTo>
                      <a:pt x="13779" y="4279"/>
                      <a:pt x="13779" y="4279"/>
                      <a:pt x="13779" y="4279"/>
                    </a:cubicBezTo>
                    <a:cubicBezTo>
                      <a:pt x="13905" y="4687"/>
                      <a:pt x="14032" y="4891"/>
                      <a:pt x="14284" y="5094"/>
                    </a:cubicBezTo>
                    <a:cubicBezTo>
                      <a:pt x="14537" y="5502"/>
                      <a:pt x="14790" y="5502"/>
                      <a:pt x="15042" y="5502"/>
                    </a:cubicBezTo>
                    <a:cubicBezTo>
                      <a:pt x="15547" y="5502"/>
                      <a:pt x="15926" y="5298"/>
                      <a:pt x="16305" y="4687"/>
                    </a:cubicBezTo>
                    <a:cubicBezTo>
                      <a:pt x="18074" y="6521"/>
                      <a:pt x="18074" y="6521"/>
                      <a:pt x="18074" y="6521"/>
                    </a:cubicBezTo>
                    <a:cubicBezTo>
                      <a:pt x="18074" y="6521"/>
                      <a:pt x="18074" y="6725"/>
                      <a:pt x="18074" y="6928"/>
                    </a:cubicBezTo>
                    <a:cubicBezTo>
                      <a:pt x="18074" y="8151"/>
                      <a:pt x="18705" y="9374"/>
                      <a:pt x="19463" y="9577"/>
                    </a:cubicBezTo>
                    <a:cubicBezTo>
                      <a:pt x="19590" y="12430"/>
                      <a:pt x="19590" y="12430"/>
                      <a:pt x="19590" y="12430"/>
                    </a:cubicBezTo>
                    <a:cubicBezTo>
                      <a:pt x="18705" y="12634"/>
                      <a:pt x="18074" y="13653"/>
                      <a:pt x="18074" y="15079"/>
                    </a:cubicBezTo>
                    <a:cubicBezTo>
                      <a:pt x="18074" y="15283"/>
                      <a:pt x="18074" y="15691"/>
                      <a:pt x="18200" y="15894"/>
                    </a:cubicBezTo>
                    <a:cubicBezTo>
                      <a:pt x="16432" y="17321"/>
                      <a:pt x="16432" y="17321"/>
                      <a:pt x="16432" y="17321"/>
                    </a:cubicBezTo>
                    <a:cubicBezTo>
                      <a:pt x="16432" y="17117"/>
                      <a:pt x="16179" y="16913"/>
                      <a:pt x="16053" y="16709"/>
                    </a:cubicBezTo>
                    <a:close/>
                    <a:moveTo>
                      <a:pt x="19716" y="16302"/>
                    </a:moveTo>
                    <a:cubicBezTo>
                      <a:pt x="19716" y="17117"/>
                      <a:pt x="19716" y="17117"/>
                      <a:pt x="19716" y="17117"/>
                    </a:cubicBezTo>
                    <a:cubicBezTo>
                      <a:pt x="19716" y="16302"/>
                      <a:pt x="19716" y="16302"/>
                      <a:pt x="19716" y="16302"/>
                    </a:cubicBezTo>
                    <a:cubicBezTo>
                      <a:pt x="19463" y="16302"/>
                      <a:pt x="19337" y="16098"/>
                      <a:pt x="19211" y="15894"/>
                    </a:cubicBezTo>
                    <a:cubicBezTo>
                      <a:pt x="19084" y="15691"/>
                      <a:pt x="18958" y="15487"/>
                      <a:pt x="18958" y="15079"/>
                    </a:cubicBezTo>
                    <a:cubicBezTo>
                      <a:pt x="18958" y="14468"/>
                      <a:pt x="19337" y="13857"/>
                      <a:pt x="19716" y="13857"/>
                    </a:cubicBezTo>
                    <a:cubicBezTo>
                      <a:pt x="20095" y="13857"/>
                      <a:pt x="20474" y="14468"/>
                      <a:pt x="20474" y="15079"/>
                    </a:cubicBezTo>
                    <a:cubicBezTo>
                      <a:pt x="20474" y="15691"/>
                      <a:pt x="20095" y="16302"/>
                      <a:pt x="19716" y="16302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20" name="Freeform 132"/>
              <p:cNvSpPr/>
              <p:nvPr/>
            </p:nvSpPr>
            <p:spPr>
              <a:xfrm flipH="1">
                <a:off x="3724194" y="1069416"/>
                <a:ext cx="349221" cy="67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20736" y="17486"/>
                    </a:moveTo>
                    <a:lnTo>
                      <a:pt x="864" y="17486"/>
                    </a:lnTo>
                    <a:lnTo>
                      <a:pt x="864" y="4114"/>
                    </a:lnTo>
                    <a:lnTo>
                      <a:pt x="20736" y="4114"/>
                    </a:lnTo>
                    <a:lnTo>
                      <a:pt x="20736" y="17486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21" name="Rectangle 133"/>
              <p:cNvSpPr/>
              <p:nvPr/>
            </p:nvSpPr>
            <p:spPr>
              <a:xfrm flipH="1">
                <a:off x="3830706" y="1091930"/>
                <a:ext cx="218264" cy="22515"/>
              </a:xfrm>
              <a:prstGeom prst="rect">
                <a:avLst/>
              </a:pr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22" name="Freeform 134"/>
              <p:cNvSpPr/>
              <p:nvPr/>
            </p:nvSpPr>
            <p:spPr>
              <a:xfrm flipH="1">
                <a:off x="4153734" y="1931382"/>
                <a:ext cx="15717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120" y="0"/>
                      <a:pt x="6480" y="0"/>
                      <a:pt x="0" y="0"/>
                    </a:cubicBezTo>
                    <a:cubicBezTo>
                      <a:pt x="0" y="7200"/>
                      <a:pt x="0" y="14400"/>
                      <a:pt x="0" y="21600"/>
                    </a:cubicBezTo>
                    <a:cubicBezTo>
                      <a:pt x="8640" y="21600"/>
                      <a:pt x="15120" y="21600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23" name="Freeform 135"/>
              <p:cNvSpPr/>
              <p:nvPr/>
            </p:nvSpPr>
            <p:spPr>
              <a:xfrm flipH="1">
                <a:off x="4172942" y="1929774"/>
                <a:ext cx="19209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00" y="1800"/>
                    </a:moveTo>
                    <a:cubicBezTo>
                      <a:pt x="12600" y="1800"/>
                      <a:pt x="7200" y="1800"/>
                      <a:pt x="0" y="0"/>
                    </a:cubicBezTo>
                    <a:cubicBezTo>
                      <a:pt x="0" y="7200"/>
                      <a:pt x="0" y="14400"/>
                      <a:pt x="0" y="21600"/>
                    </a:cubicBezTo>
                    <a:cubicBezTo>
                      <a:pt x="7200" y="21600"/>
                      <a:pt x="14400" y="21600"/>
                      <a:pt x="21600" y="21600"/>
                    </a:cubicBezTo>
                    <a:cubicBezTo>
                      <a:pt x="19800" y="16200"/>
                      <a:pt x="19800" y="9000"/>
                      <a:pt x="19800" y="18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24" name="Freeform 136"/>
              <p:cNvSpPr/>
              <p:nvPr/>
            </p:nvSpPr>
            <p:spPr>
              <a:xfrm flipH="1">
                <a:off x="4199132" y="1908868"/>
                <a:ext cx="20955" cy="16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9938" y="13745"/>
                      <a:pt x="19938" y="7855"/>
                      <a:pt x="19938" y="1964"/>
                    </a:cubicBezTo>
                    <a:cubicBezTo>
                      <a:pt x="13292" y="0"/>
                      <a:pt x="6646" y="0"/>
                      <a:pt x="0" y="0"/>
                    </a:cubicBezTo>
                    <a:cubicBezTo>
                      <a:pt x="0" y="5891"/>
                      <a:pt x="0" y="13745"/>
                      <a:pt x="1662" y="19636"/>
                    </a:cubicBezTo>
                    <a:cubicBezTo>
                      <a:pt x="8308" y="19636"/>
                      <a:pt x="14954" y="19636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25" name="Freeform 137"/>
              <p:cNvSpPr/>
              <p:nvPr/>
            </p:nvSpPr>
            <p:spPr>
              <a:xfrm flipH="1">
                <a:off x="4197386" y="1929774"/>
                <a:ext cx="20955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9938" y="14400"/>
                      <a:pt x="19938" y="7200"/>
                      <a:pt x="19938" y="0"/>
                    </a:cubicBezTo>
                    <a:cubicBezTo>
                      <a:pt x="13292" y="0"/>
                      <a:pt x="6646" y="0"/>
                      <a:pt x="0" y="0"/>
                    </a:cubicBezTo>
                    <a:cubicBezTo>
                      <a:pt x="0" y="7200"/>
                      <a:pt x="1662" y="12600"/>
                      <a:pt x="1662" y="19800"/>
                    </a:cubicBezTo>
                    <a:cubicBezTo>
                      <a:pt x="8308" y="19800"/>
                      <a:pt x="14954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26" name="Freeform 138"/>
              <p:cNvSpPr/>
              <p:nvPr/>
            </p:nvSpPr>
            <p:spPr>
              <a:xfrm flipH="1">
                <a:off x="4078652" y="1908868"/>
                <a:ext cx="20955" cy="16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64"/>
                    </a:moveTo>
                    <a:cubicBezTo>
                      <a:pt x="0" y="7855"/>
                      <a:pt x="0" y="13745"/>
                      <a:pt x="0" y="21600"/>
                    </a:cubicBezTo>
                    <a:cubicBezTo>
                      <a:pt x="6646" y="19636"/>
                      <a:pt x="13292" y="19636"/>
                      <a:pt x="19938" y="19636"/>
                    </a:cubicBezTo>
                    <a:cubicBezTo>
                      <a:pt x="19938" y="13745"/>
                      <a:pt x="21600" y="5891"/>
                      <a:pt x="21600" y="0"/>
                    </a:cubicBezTo>
                    <a:cubicBezTo>
                      <a:pt x="14954" y="0"/>
                      <a:pt x="6646" y="0"/>
                      <a:pt x="0" y="1964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27" name="Freeform 139"/>
              <p:cNvSpPr/>
              <p:nvPr/>
            </p:nvSpPr>
            <p:spPr>
              <a:xfrm flipH="1">
                <a:off x="4104843" y="1863841"/>
                <a:ext cx="17463" cy="17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7200"/>
                      <a:pt x="1800" y="14400"/>
                      <a:pt x="1800" y="21600"/>
                    </a:cubicBezTo>
                    <a:cubicBezTo>
                      <a:pt x="1800" y="21600"/>
                      <a:pt x="1800" y="21600"/>
                      <a:pt x="180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4400"/>
                      <a:pt x="21600" y="9000"/>
                      <a:pt x="21600" y="1800"/>
                    </a:cubicBezTo>
                    <a:cubicBezTo>
                      <a:pt x="14400" y="0"/>
                      <a:pt x="7200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28" name="Freeform 140"/>
              <p:cNvSpPr/>
              <p:nvPr/>
            </p:nvSpPr>
            <p:spPr>
              <a:xfrm flipH="1">
                <a:off x="4106589" y="1929774"/>
                <a:ext cx="17463" cy="19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400" y="1662"/>
                      <a:pt x="7200" y="1662"/>
                      <a:pt x="1800" y="1662"/>
                    </a:cubicBezTo>
                    <a:cubicBezTo>
                      <a:pt x="0" y="8308"/>
                      <a:pt x="0" y="14954"/>
                      <a:pt x="0" y="21600"/>
                    </a:cubicBezTo>
                    <a:cubicBezTo>
                      <a:pt x="7200" y="19938"/>
                      <a:pt x="12600" y="19938"/>
                      <a:pt x="19800" y="19938"/>
                    </a:cubicBezTo>
                    <a:cubicBezTo>
                      <a:pt x="19800" y="13292"/>
                      <a:pt x="21600" y="6646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29" name="Freeform 141"/>
              <p:cNvSpPr/>
              <p:nvPr/>
            </p:nvSpPr>
            <p:spPr>
              <a:xfrm flipH="1">
                <a:off x="4129289" y="1844543"/>
                <a:ext cx="17463" cy="1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5891" y="21600"/>
                      <a:pt x="13745" y="21600"/>
                      <a:pt x="21600" y="21600"/>
                    </a:cubicBezTo>
                    <a:cubicBezTo>
                      <a:pt x="21600" y="15120"/>
                      <a:pt x="21600" y="8640"/>
                      <a:pt x="21600" y="0"/>
                    </a:cubicBezTo>
                    <a:cubicBezTo>
                      <a:pt x="13745" y="0"/>
                      <a:pt x="5891" y="0"/>
                      <a:pt x="0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30" name="Freeform 142"/>
              <p:cNvSpPr/>
              <p:nvPr/>
            </p:nvSpPr>
            <p:spPr>
              <a:xfrm flipH="1">
                <a:off x="4104843" y="1844543"/>
                <a:ext cx="17463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200" y="21600"/>
                      <a:pt x="14400" y="21600"/>
                      <a:pt x="21600" y="21600"/>
                    </a:cubicBezTo>
                    <a:cubicBezTo>
                      <a:pt x="21600" y="15709"/>
                      <a:pt x="19800" y="7855"/>
                      <a:pt x="19800" y="1964"/>
                    </a:cubicBezTo>
                    <a:cubicBezTo>
                      <a:pt x="12600" y="1964"/>
                      <a:pt x="7200" y="0"/>
                      <a:pt x="0" y="0"/>
                    </a:cubicBezTo>
                    <a:cubicBezTo>
                      <a:pt x="0" y="7855"/>
                      <a:pt x="0" y="13745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31" name="Freeform 143"/>
              <p:cNvSpPr/>
              <p:nvPr/>
            </p:nvSpPr>
            <p:spPr>
              <a:xfrm flipH="1">
                <a:off x="4078652" y="1846151"/>
                <a:ext cx="20955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6480"/>
                      <a:pt x="0" y="15120"/>
                      <a:pt x="0" y="21600"/>
                    </a:cubicBezTo>
                    <a:cubicBezTo>
                      <a:pt x="8308" y="21600"/>
                      <a:pt x="14954" y="21600"/>
                      <a:pt x="21600" y="21600"/>
                    </a:cubicBezTo>
                    <a:cubicBezTo>
                      <a:pt x="21600" y="15120"/>
                      <a:pt x="21600" y="8640"/>
                      <a:pt x="19938" y="2160"/>
                    </a:cubicBezTo>
                    <a:cubicBezTo>
                      <a:pt x="13292" y="0"/>
                      <a:pt x="6646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32" name="Freeform 144"/>
              <p:cNvSpPr/>
              <p:nvPr/>
            </p:nvSpPr>
            <p:spPr>
              <a:xfrm flipH="1">
                <a:off x="4200878" y="1887962"/>
                <a:ext cx="19209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14400"/>
                      <a:pt x="21600" y="7200"/>
                      <a:pt x="1993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200"/>
                      <a:pt x="0" y="12600"/>
                      <a:pt x="1662" y="19800"/>
                    </a:cubicBezTo>
                    <a:cubicBezTo>
                      <a:pt x="8308" y="21600"/>
                      <a:pt x="14954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33" name="Freeform 145"/>
              <p:cNvSpPr/>
              <p:nvPr/>
            </p:nvSpPr>
            <p:spPr>
              <a:xfrm flipH="1">
                <a:off x="4176434" y="1844543"/>
                <a:ext cx="19209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200" y="19636"/>
                      <a:pt x="14400" y="19636"/>
                      <a:pt x="21600" y="19636"/>
                    </a:cubicBezTo>
                    <a:cubicBezTo>
                      <a:pt x="21600" y="13745"/>
                      <a:pt x="21600" y="7855"/>
                      <a:pt x="21600" y="0"/>
                    </a:cubicBezTo>
                    <a:cubicBezTo>
                      <a:pt x="14400" y="0"/>
                      <a:pt x="7200" y="0"/>
                      <a:pt x="0" y="0"/>
                    </a:cubicBezTo>
                    <a:cubicBezTo>
                      <a:pt x="0" y="7855"/>
                      <a:pt x="0" y="13745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34" name="Freeform 146"/>
              <p:cNvSpPr/>
              <p:nvPr/>
            </p:nvSpPr>
            <p:spPr>
              <a:xfrm flipH="1">
                <a:off x="4153734" y="1844543"/>
                <a:ext cx="17463" cy="1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00" y="0"/>
                    </a:moveTo>
                    <a:cubicBezTo>
                      <a:pt x="0" y="6480"/>
                      <a:pt x="0" y="15120"/>
                      <a:pt x="0" y="21600"/>
                    </a:cubicBezTo>
                    <a:cubicBezTo>
                      <a:pt x="5400" y="21600"/>
                      <a:pt x="9000" y="21600"/>
                      <a:pt x="12600" y="21600"/>
                    </a:cubicBezTo>
                    <a:cubicBezTo>
                      <a:pt x="16200" y="21600"/>
                      <a:pt x="180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9800" y="0"/>
                      <a:pt x="18000" y="0"/>
                      <a:pt x="16200" y="0"/>
                    </a:cubicBezTo>
                    <a:cubicBezTo>
                      <a:pt x="10800" y="0"/>
                      <a:pt x="7200" y="0"/>
                      <a:pt x="18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35" name="Freeform 147"/>
              <p:cNvSpPr/>
              <p:nvPr/>
            </p:nvSpPr>
            <p:spPr>
              <a:xfrm flipH="1">
                <a:off x="4129289" y="1931382"/>
                <a:ext cx="17463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636" y="21600"/>
                    </a:moveTo>
                    <a:cubicBezTo>
                      <a:pt x="19636" y="14400"/>
                      <a:pt x="21600" y="7200"/>
                      <a:pt x="21600" y="0"/>
                    </a:cubicBezTo>
                    <a:cubicBezTo>
                      <a:pt x="13745" y="0"/>
                      <a:pt x="5891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21600"/>
                      <a:pt x="1964" y="21600"/>
                      <a:pt x="1964" y="21600"/>
                    </a:cubicBezTo>
                    <a:cubicBezTo>
                      <a:pt x="7855" y="21600"/>
                      <a:pt x="13745" y="21600"/>
                      <a:pt x="19636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36" name="Freeform 148"/>
              <p:cNvSpPr/>
              <p:nvPr/>
            </p:nvSpPr>
            <p:spPr>
              <a:xfrm flipH="1">
                <a:off x="4174688" y="1801122"/>
                <a:ext cx="19209" cy="16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00" y="1964"/>
                    </a:moveTo>
                    <a:cubicBezTo>
                      <a:pt x="1800" y="7855"/>
                      <a:pt x="1800" y="15709"/>
                      <a:pt x="0" y="21600"/>
                    </a:cubicBezTo>
                    <a:cubicBezTo>
                      <a:pt x="7200" y="21600"/>
                      <a:pt x="14400" y="21600"/>
                      <a:pt x="21600" y="21600"/>
                    </a:cubicBezTo>
                    <a:cubicBezTo>
                      <a:pt x="21600" y="13745"/>
                      <a:pt x="21600" y="7855"/>
                      <a:pt x="21600" y="0"/>
                    </a:cubicBezTo>
                    <a:cubicBezTo>
                      <a:pt x="16200" y="0"/>
                      <a:pt x="9000" y="0"/>
                      <a:pt x="1800" y="1964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37" name="Freeform 149"/>
              <p:cNvSpPr/>
              <p:nvPr/>
            </p:nvSpPr>
            <p:spPr>
              <a:xfrm flipH="1">
                <a:off x="4176434" y="1822029"/>
                <a:ext cx="19209" cy="17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200" y="21600"/>
                      <a:pt x="14400" y="19800"/>
                      <a:pt x="21600" y="19800"/>
                    </a:cubicBezTo>
                    <a:cubicBezTo>
                      <a:pt x="21600" y="12600"/>
                      <a:pt x="21600" y="7200"/>
                      <a:pt x="21600" y="0"/>
                    </a:cubicBezTo>
                    <a:cubicBezTo>
                      <a:pt x="16200" y="0"/>
                      <a:pt x="9000" y="0"/>
                      <a:pt x="1800" y="0"/>
                    </a:cubicBezTo>
                    <a:cubicBezTo>
                      <a:pt x="1800" y="7200"/>
                      <a:pt x="1800" y="14400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38" name="Freeform 150"/>
              <p:cNvSpPr/>
              <p:nvPr/>
            </p:nvSpPr>
            <p:spPr>
              <a:xfrm flipH="1">
                <a:off x="4199132" y="1802731"/>
                <a:ext cx="19209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200" y="21600"/>
                      <a:pt x="14400" y="21600"/>
                      <a:pt x="21600" y="21600"/>
                    </a:cubicBezTo>
                    <a:cubicBezTo>
                      <a:pt x="21600" y="13745"/>
                      <a:pt x="21600" y="5891"/>
                      <a:pt x="21600" y="0"/>
                    </a:cubicBezTo>
                    <a:cubicBezTo>
                      <a:pt x="14400" y="0"/>
                      <a:pt x="9000" y="0"/>
                      <a:pt x="1800" y="1964"/>
                    </a:cubicBezTo>
                    <a:cubicBezTo>
                      <a:pt x="0" y="7855"/>
                      <a:pt x="0" y="15709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39" name="Freeform 151"/>
              <p:cNvSpPr/>
              <p:nvPr/>
            </p:nvSpPr>
            <p:spPr>
              <a:xfrm flipH="1">
                <a:off x="4153734" y="1822029"/>
                <a:ext cx="17463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7855"/>
                      <a:pt x="0" y="13745"/>
                      <a:pt x="0" y="21600"/>
                    </a:cubicBezTo>
                    <a:cubicBezTo>
                      <a:pt x="5891" y="21600"/>
                      <a:pt x="9818" y="21600"/>
                      <a:pt x="15709" y="21600"/>
                    </a:cubicBezTo>
                    <a:cubicBezTo>
                      <a:pt x="17673" y="21600"/>
                      <a:pt x="19636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0"/>
                      <a:pt x="19636" y="0"/>
                      <a:pt x="19636" y="0"/>
                    </a:cubicBezTo>
                    <a:cubicBezTo>
                      <a:pt x="13745" y="0"/>
                      <a:pt x="7855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40" name="Freeform 152"/>
              <p:cNvSpPr/>
              <p:nvPr/>
            </p:nvSpPr>
            <p:spPr>
              <a:xfrm flipH="1">
                <a:off x="4221832" y="1802731"/>
                <a:ext cx="17463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64" y="3927"/>
                    </a:moveTo>
                    <a:cubicBezTo>
                      <a:pt x="0" y="9818"/>
                      <a:pt x="0" y="15709"/>
                      <a:pt x="0" y="21600"/>
                    </a:cubicBezTo>
                    <a:cubicBezTo>
                      <a:pt x="5891" y="21600"/>
                      <a:pt x="11782" y="19636"/>
                      <a:pt x="19636" y="19636"/>
                    </a:cubicBezTo>
                    <a:cubicBezTo>
                      <a:pt x="19636" y="13745"/>
                      <a:pt x="19636" y="5891"/>
                      <a:pt x="21600" y="0"/>
                    </a:cubicBezTo>
                    <a:cubicBezTo>
                      <a:pt x="15709" y="0"/>
                      <a:pt x="9818" y="0"/>
                      <a:pt x="3927" y="1964"/>
                    </a:cubicBezTo>
                    <a:cubicBezTo>
                      <a:pt x="1964" y="1964"/>
                      <a:pt x="1964" y="3927"/>
                      <a:pt x="1964" y="3927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41" name="Freeform 153"/>
              <p:cNvSpPr/>
              <p:nvPr/>
            </p:nvSpPr>
            <p:spPr>
              <a:xfrm flipH="1">
                <a:off x="4219847" y="1787536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171" y="18514"/>
                      <a:pt x="12343" y="18514"/>
                      <a:pt x="18514" y="18514"/>
                    </a:cubicBezTo>
                    <a:cubicBezTo>
                      <a:pt x="18514" y="12343"/>
                      <a:pt x="21600" y="6171"/>
                      <a:pt x="21600" y="0"/>
                    </a:cubicBezTo>
                    <a:cubicBezTo>
                      <a:pt x="12343" y="6171"/>
                      <a:pt x="6171" y="12343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42" name="Freeform 154"/>
              <p:cNvSpPr/>
              <p:nvPr/>
            </p:nvSpPr>
            <p:spPr>
              <a:xfrm flipH="1">
                <a:off x="4129289" y="1822029"/>
                <a:ext cx="17463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5891" y="21600"/>
                      <a:pt x="13745" y="21600"/>
                      <a:pt x="21600" y="21600"/>
                    </a:cubicBezTo>
                    <a:cubicBezTo>
                      <a:pt x="21600" y="15709"/>
                      <a:pt x="21600" y="7855"/>
                      <a:pt x="19636" y="0"/>
                    </a:cubicBezTo>
                    <a:cubicBezTo>
                      <a:pt x="13745" y="0"/>
                      <a:pt x="5891" y="0"/>
                      <a:pt x="0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43" name="Freeform 155"/>
              <p:cNvSpPr/>
              <p:nvPr/>
            </p:nvSpPr>
            <p:spPr>
              <a:xfrm flipH="1">
                <a:off x="4057698" y="1823637"/>
                <a:ext cx="17463" cy="19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6646"/>
                      <a:pt x="0" y="13292"/>
                      <a:pt x="1964" y="19938"/>
                    </a:cubicBezTo>
                    <a:cubicBezTo>
                      <a:pt x="7855" y="19938"/>
                      <a:pt x="13745" y="19938"/>
                      <a:pt x="21600" y="21600"/>
                    </a:cubicBezTo>
                    <a:cubicBezTo>
                      <a:pt x="19636" y="14954"/>
                      <a:pt x="19636" y="8308"/>
                      <a:pt x="19636" y="1662"/>
                    </a:cubicBezTo>
                    <a:cubicBezTo>
                      <a:pt x="11782" y="1662"/>
                      <a:pt x="5891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44" name="Freeform 156"/>
              <p:cNvSpPr/>
              <p:nvPr/>
            </p:nvSpPr>
            <p:spPr>
              <a:xfrm flipH="1">
                <a:off x="4057698" y="1847758"/>
                <a:ext cx="15717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6480"/>
                      <a:pt x="2160" y="12960"/>
                      <a:pt x="2160" y="21600"/>
                    </a:cubicBezTo>
                    <a:cubicBezTo>
                      <a:pt x="8640" y="21600"/>
                      <a:pt x="15120" y="21600"/>
                      <a:pt x="21600" y="21600"/>
                    </a:cubicBezTo>
                    <a:cubicBezTo>
                      <a:pt x="21600" y="15120"/>
                      <a:pt x="21600" y="8640"/>
                      <a:pt x="21600" y="0"/>
                    </a:cubicBezTo>
                    <a:cubicBezTo>
                      <a:pt x="15120" y="0"/>
                      <a:pt x="6480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45" name="Freeform 157"/>
              <p:cNvSpPr/>
              <p:nvPr/>
            </p:nvSpPr>
            <p:spPr>
              <a:xfrm flipH="1">
                <a:off x="4055952" y="1887962"/>
                <a:ext cx="17463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891"/>
                      <a:pt x="0" y="13745"/>
                      <a:pt x="0" y="21600"/>
                    </a:cubicBezTo>
                    <a:cubicBezTo>
                      <a:pt x="6480" y="21600"/>
                      <a:pt x="12960" y="21600"/>
                      <a:pt x="19440" y="21600"/>
                    </a:cubicBezTo>
                    <a:cubicBezTo>
                      <a:pt x="21600" y="13745"/>
                      <a:pt x="21600" y="5891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46" name="Freeform 158"/>
              <p:cNvSpPr/>
              <p:nvPr/>
            </p:nvSpPr>
            <p:spPr>
              <a:xfrm flipH="1">
                <a:off x="4106589" y="1822029"/>
                <a:ext cx="17463" cy="17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00" y="21600"/>
                    </a:moveTo>
                    <a:cubicBezTo>
                      <a:pt x="7200" y="21600"/>
                      <a:pt x="14400" y="21600"/>
                      <a:pt x="21600" y="21600"/>
                    </a:cubicBezTo>
                    <a:cubicBezTo>
                      <a:pt x="21600" y="14400"/>
                      <a:pt x="21600" y="7200"/>
                      <a:pt x="19800" y="0"/>
                    </a:cubicBezTo>
                    <a:cubicBezTo>
                      <a:pt x="12600" y="0"/>
                      <a:pt x="7200" y="0"/>
                      <a:pt x="0" y="0"/>
                    </a:cubicBezTo>
                    <a:cubicBezTo>
                      <a:pt x="0" y="7200"/>
                      <a:pt x="0" y="14400"/>
                      <a:pt x="18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47" name="Freeform 159"/>
              <p:cNvSpPr/>
              <p:nvPr/>
            </p:nvSpPr>
            <p:spPr>
              <a:xfrm flipH="1">
                <a:off x="4078652" y="1887962"/>
                <a:ext cx="19209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7200"/>
                      <a:pt x="0" y="14400"/>
                      <a:pt x="0" y="21600"/>
                    </a:cubicBezTo>
                    <a:cubicBezTo>
                      <a:pt x="7200" y="21600"/>
                      <a:pt x="14400" y="21600"/>
                      <a:pt x="21600" y="19800"/>
                    </a:cubicBezTo>
                    <a:cubicBezTo>
                      <a:pt x="21600" y="12600"/>
                      <a:pt x="21600" y="5400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48" name="Freeform 160"/>
              <p:cNvSpPr/>
              <p:nvPr/>
            </p:nvSpPr>
            <p:spPr>
              <a:xfrm flipH="1">
                <a:off x="4080398" y="1823637"/>
                <a:ext cx="20955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2" y="19800"/>
                    </a:moveTo>
                    <a:cubicBezTo>
                      <a:pt x="8308" y="19800"/>
                      <a:pt x="14954" y="21600"/>
                      <a:pt x="21600" y="21600"/>
                    </a:cubicBezTo>
                    <a:cubicBezTo>
                      <a:pt x="21600" y="14400"/>
                      <a:pt x="19938" y="7200"/>
                      <a:pt x="19938" y="0"/>
                    </a:cubicBezTo>
                    <a:cubicBezTo>
                      <a:pt x="13292" y="0"/>
                      <a:pt x="6646" y="0"/>
                      <a:pt x="0" y="0"/>
                    </a:cubicBezTo>
                    <a:cubicBezTo>
                      <a:pt x="0" y="5400"/>
                      <a:pt x="1662" y="12600"/>
                      <a:pt x="1662" y="198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49" name="Freeform 161"/>
              <p:cNvSpPr/>
              <p:nvPr/>
            </p:nvSpPr>
            <p:spPr>
              <a:xfrm flipH="1">
                <a:off x="4200878" y="1822029"/>
                <a:ext cx="19209" cy="17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54" y="0"/>
                      <a:pt x="8308" y="1800"/>
                      <a:pt x="1662" y="1800"/>
                    </a:cubicBezTo>
                    <a:cubicBezTo>
                      <a:pt x="1662" y="9000"/>
                      <a:pt x="1662" y="16200"/>
                      <a:pt x="0" y="21600"/>
                    </a:cubicBezTo>
                    <a:cubicBezTo>
                      <a:pt x="8308" y="21600"/>
                      <a:pt x="14954" y="21600"/>
                      <a:pt x="21600" y="21600"/>
                    </a:cubicBezTo>
                    <a:cubicBezTo>
                      <a:pt x="21600" y="14400"/>
                      <a:pt x="21600" y="7200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50" name="Freeform 162"/>
              <p:cNvSpPr/>
              <p:nvPr/>
            </p:nvSpPr>
            <p:spPr>
              <a:xfrm flipH="1">
                <a:off x="4080398" y="1929774"/>
                <a:ext cx="20955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4985" y="21600"/>
                      <a:pt x="11631" y="21600"/>
                      <a:pt x="16615" y="21600"/>
                    </a:cubicBezTo>
                    <a:cubicBezTo>
                      <a:pt x="18277" y="19800"/>
                      <a:pt x="19938" y="18000"/>
                      <a:pt x="19938" y="16200"/>
                    </a:cubicBezTo>
                    <a:cubicBezTo>
                      <a:pt x="19938" y="10800"/>
                      <a:pt x="21600" y="5400"/>
                      <a:pt x="21600" y="0"/>
                    </a:cubicBezTo>
                    <a:cubicBezTo>
                      <a:pt x="14954" y="0"/>
                      <a:pt x="8308" y="0"/>
                      <a:pt x="1662" y="0"/>
                    </a:cubicBezTo>
                    <a:cubicBezTo>
                      <a:pt x="0" y="7200"/>
                      <a:pt x="0" y="14400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51" name="Freeform 163"/>
              <p:cNvSpPr/>
              <p:nvPr/>
            </p:nvSpPr>
            <p:spPr>
              <a:xfrm flipH="1">
                <a:off x="4040872" y="1867056"/>
                <a:ext cx="12702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21600"/>
                    </a:moveTo>
                    <a:cubicBezTo>
                      <a:pt x="18000" y="15120"/>
                      <a:pt x="21600" y="6480"/>
                      <a:pt x="21600" y="0"/>
                    </a:cubicBezTo>
                    <a:cubicBezTo>
                      <a:pt x="14400" y="0"/>
                      <a:pt x="7200" y="0"/>
                      <a:pt x="0" y="0"/>
                    </a:cubicBezTo>
                    <a:cubicBezTo>
                      <a:pt x="3600" y="6480"/>
                      <a:pt x="3600" y="15120"/>
                      <a:pt x="3600" y="21600"/>
                    </a:cubicBezTo>
                    <a:cubicBezTo>
                      <a:pt x="3600" y="21600"/>
                      <a:pt x="3600" y="21600"/>
                      <a:pt x="3600" y="21600"/>
                    </a:cubicBezTo>
                    <a:lnTo>
                      <a:pt x="14400" y="2160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52" name="Freeform 164"/>
              <p:cNvSpPr/>
              <p:nvPr/>
            </p:nvSpPr>
            <p:spPr>
              <a:xfrm flipH="1">
                <a:off x="4067063" y="1925836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200" y="4320"/>
                    </a:moveTo>
                    <a:cubicBezTo>
                      <a:pt x="7200" y="8640"/>
                      <a:pt x="7200" y="12960"/>
                      <a:pt x="0" y="21600"/>
                    </a:cubicBezTo>
                    <a:cubicBezTo>
                      <a:pt x="7200" y="12960"/>
                      <a:pt x="14400" y="8640"/>
                      <a:pt x="21600" y="0"/>
                    </a:cubicBezTo>
                    <a:cubicBezTo>
                      <a:pt x="14400" y="0"/>
                      <a:pt x="14400" y="4320"/>
                      <a:pt x="7200" y="432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53" name="Freeform 165"/>
              <p:cNvSpPr/>
              <p:nvPr/>
            </p:nvSpPr>
            <p:spPr>
              <a:xfrm flipH="1">
                <a:off x="4089128" y="1952288"/>
                <a:ext cx="13971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1964"/>
                    </a:moveTo>
                    <a:cubicBezTo>
                      <a:pt x="2700" y="7855"/>
                      <a:pt x="0" y="15709"/>
                      <a:pt x="0" y="21600"/>
                    </a:cubicBezTo>
                    <a:cubicBezTo>
                      <a:pt x="8100" y="21600"/>
                      <a:pt x="13500" y="21600"/>
                      <a:pt x="21600" y="21600"/>
                    </a:cubicBezTo>
                    <a:cubicBezTo>
                      <a:pt x="18900" y="1964"/>
                      <a:pt x="18900" y="1964"/>
                      <a:pt x="18900" y="1964"/>
                    </a:cubicBezTo>
                    <a:cubicBezTo>
                      <a:pt x="18900" y="1964"/>
                      <a:pt x="21600" y="1964"/>
                      <a:pt x="21600" y="0"/>
                    </a:cubicBezTo>
                    <a:cubicBezTo>
                      <a:pt x="16200" y="1964"/>
                      <a:pt x="8100" y="1964"/>
                      <a:pt x="2700" y="1964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54" name="Freeform 166"/>
              <p:cNvSpPr/>
              <p:nvPr/>
            </p:nvSpPr>
            <p:spPr>
              <a:xfrm flipH="1">
                <a:off x="4202624" y="1863841"/>
                <a:ext cx="17463" cy="17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5400"/>
                    </a:moveTo>
                    <a:cubicBezTo>
                      <a:pt x="21600" y="3600"/>
                      <a:pt x="21600" y="1800"/>
                      <a:pt x="21600" y="0"/>
                    </a:cubicBezTo>
                    <a:cubicBezTo>
                      <a:pt x="14400" y="0"/>
                      <a:pt x="7200" y="1800"/>
                      <a:pt x="0" y="1800"/>
                    </a:cubicBezTo>
                    <a:cubicBezTo>
                      <a:pt x="0" y="3600"/>
                      <a:pt x="0" y="3600"/>
                      <a:pt x="0" y="5400"/>
                    </a:cubicBezTo>
                    <a:cubicBezTo>
                      <a:pt x="0" y="10800"/>
                      <a:pt x="0" y="162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6200"/>
                      <a:pt x="21600" y="10800"/>
                      <a:pt x="21600" y="54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55" name="Freeform 167"/>
              <p:cNvSpPr/>
              <p:nvPr/>
            </p:nvSpPr>
            <p:spPr>
              <a:xfrm flipH="1">
                <a:off x="4104843" y="1887962"/>
                <a:ext cx="17463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7200"/>
                      <a:pt x="0" y="14400"/>
                      <a:pt x="0" y="21600"/>
                    </a:cubicBezTo>
                    <a:cubicBezTo>
                      <a:pt x="7200" y="21600"/>
                      <a:pt x="14400" y="21600"/>
                      <a:pt x="21600" y="21600"/>
                    </a:cubicBezTo>
                    <a:cubicBezTo>
                      <a:pt x="21600" y="14400"/>
                      <a:pt x="21600" y="7200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56" name="Freeform 168"/>
              <p:cNvSpPr/>
              <p:nvPr/>
            </p:nvSpPr>
            <p:spPr>
              <a:xfrm flipH="1">
                <a:off x="4055952" y="1865448"/>
                <a:ext cx="17463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709"/>
                      <a:pt x="21600" y="7855"/>
                      <a:pt x="21600" y="1964"/>
                    </a:cubicBezTo>
                    <a:cubicBezTo>
                      <a:pt x="12960" y="1964"/>
                      <a:pt x="6480" y="0"/>
                      <a:pt x="0" y="0"/>
                    </a:cubicBezTo>
                    <a:cubicBezTo>
                      <a:pt x="0" y="7855"/>
                      <a:pt x="0" y="15709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57" name="Freeform 169"/>
              <p:cNvSpPr/>
              <p:nvPr/>
            </p:nvSpPr>
            <p:spPr>
              <a:xfrm flipH="1">
                <a:off x="4260007" y="1894477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21600"/>
                      <a:pt x="21600" y="10800"/>
                      <a:pt x="21600" y="0"/>
                    </a:cubicBezTo>
                    <a:cubicBezTo>
                      <a:pt x="21600" y="10800"/>
                      <a:pt x="0" y="21600"/>
                      <a:pt x="0" y="21600"/>
                    </a:cubicBezTo>
                    <a:cubicBezTo>
                      <a:pt x="0" y="2160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58" name="Freeform 170"/>
              <p:cNvSpPr/>
              <p:nvPr/>
            </p:nvSpPr>
            <p:spPr>
              <a:xfrm flipH="1">
                <a:off x="4062936" y="1785041"/>
                <a:ext cx="17463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19440"/>
                      <a:pt x="19636" y="17280"/>
                      <a:pt x="19636" y="12960"/>
                    </a:cubicBezTo>
                    <a:cubicBezTo>
                      <a:pt x="15709" y="8640"/>
                      <a:pt x="11782" y="4320"/>
                      <a:pt x="5891" y="2160"/>
                    </a:cubicBezTo>
                    <a:cubicBezTo>
                      <a:pt x="3927" y="0"/>
                      <a:pt x="1964" y="0"/>
                      <a:pt x="0" y="0"/>
                    </a:cubicBezTo>
                    <a:cubicBezTo>
                      <a:pt x="0" y="6480"/>
                      <a:pt x="0" y="12960"/>
                      <a:pt x="1964" y="19440"/>
                    </a:cubicBezTo>
                    <a:cubicBezTo>
                      <a:pt x="7855" y="21600"/>
                      <a:pt x="13745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59" name="Freeform 171"/>
              <p:cNvSpPr/>
              <p:nvPr/>
            </p:nvSpPr>
            <p:spPr>
              <a:xfrm flipH="1">
                <a:off x="4246912" y="1887962"/>
                <a:ext cx="12702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6171" y="0"/>
                      <a:pt x="6171" y="0"/>
                      <a:pt x="6171" y="0"/>
                    </a:cubicBezTo>
                    <a:cubicBezTo>
                      <a:pt x="3086" y="1964"/>
                      <a:pt x="3086" y="3927"/>
                      <a:pt x="0" y="7855"/>
                    </a:cubicBezTo>
                    <a:cubicBezTo>
                      <a:pt x="0" y="11782"/>
                      <a:pt x="0" y="15709"/>
                      <a:pt x="0" y="21600"/>
                    </a:cubicBezTo>
                    <a:cubicBezTo>
                      <a:pt x="6171" y="21600"/>
                      <a:pt x="15429" y="21600"/>
                      <a:pt x="21600" y="21600"/>
                    </a:cubicBezTo>
                    <a:cubicBezTo>
                      <a:pt x="21600" y="13745"/>
                      <a:pt x="21600" y="5891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60" name="Freeform 172"/>
              <p:cNvSpPr/>
              <p:nvPr/>
            </p:nvSpPr>
            <p:spPr>
              <a:xfrm flipH="1">
                <a:off x="4243420" y="1825245"/>
                <a:ext cx="12702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00" y="21600"/>
                    </a:moveTo>
                    <a:cubicBezTo>
                      <a:pt x="16200" y="15709"/>
                      <a:pt x="16200" y="7855"/>
                      <a:pt x="21600" y="0"/>
                    </a:cubicBezTo>
                    <a:cubicBezTo>
                      <a:pt x="16200" y="0"/>
                      <a:pt x="16200" y="0"/>
                      <a:pt x="16200" y="0"/>
                    </a:cubicBezTo>
                    <a:cubicBezTo>
                      <a:pt x="10800" y="5891"/>
                      <a:pt x="5400" y="13745"/>
                      <a:pt x="0" y="21600"/>
                    </a:cubicBezTo>
                    <a:cubicBezTo>
                      <a:pt x="5400" y="21600"/>
                      <a:pt x="10800" y="21600"/>
                      <a:pt x="162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61" name="Freeform 173"/>
              <p:cNvSpPr/>
              <p:nvPr/>
            </p:nvSpPr>
            <p:spPr>
              <a:xfrm flipH="1">
                <a:off x="4242547" y="1926558"/>
                <a:ext cx="12702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8100" y="21600"/>
                      <a:pt x="13500" y="21600"/>
                      <a:pt x="21600" y="21600"/>
                    </a:cubicBezTo>
                    <a:cubicBezTo>
                      <a:pt x="18900" y="14400"/>
                      <a:pt x="18900" y="9000"/>
                      <a:pt x="18900" y="1800"/>
                    </a:cubicBezTo>
                    <a:cubicBezTo>
                      <a:pt x="13500" y="1800"/>
                      <a:pt x="8100" y="1800"/>
                      <a:pt x="2700" y="0"/>
                    </a:cubicBezTo>
                    <a:cubicBezTo>
                      <a:pt x="2700" y="1800"/>
                      <a:pt x="0" y="5400"/>
                      <a:pt x="0" y="7200"/>
                    </a:cubicBezTo>
                    <a:cubicBezTo>
                      <a:pt x="0" y="12600"/>
                      <a:pt x="0" y="16200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62" name="Freeform 174"/>
              <p:cNvSpPr/>
              <p:nvPr/>
            </p:nvSpPr>
            <p:spPr>
              <a:xfrm flipH="1">
                <a:off x="4244293" y="1847758"/>
                <a:ext cx="12702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400" y="0"/>
                      <a:pt x="7200" y="0"/>
                      <a:pt x="0" y="0"/>
                    </a:cubicBezTo>
                    <a:cubicBezTo>
                      <a:pt x="0" y="6480"/>
                      <a:pt x="0" y="12960"/>
                      <a:pt x="7200" y="21600"/>
                    </a:cubicBezTo>
                    <a:cubicBezTo>
                      <a:pt x="7200" y="21600"/>
                      <a:pt x="14400" y="21600"/>
                      <a:pt x="14400" y="21600"/>
                    </a:cubicBezTo>
                    <a:cubicBezTo>
                      <a:pt x="21600" y="12960"/>
                      <a:pt x="21600" y="6480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63" name="Freeform 175"/>
              <p:cNvSpPr/>
              <p:nvPr/>
            </p:nvSpPr>
            <p:spPr>
              <a:xfrm flipH="1">
                <a:off x="4225324" y="1823637"/>
                <a:ext cx="15717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480" y="21600"/>
                      <a:pt x="12960" y="21600"/>
                      <a:pt x="21600" y="21600"/>
                    </a:cubicBezTo>
                    <a:cubicBezTo>
                      <a:pt x="21600" y="14400"/>
                      <a:pt x="21600" y="7200"/>
                      <a:pt x="21600" y="0"/>
                    </a:cubicBezTo>
                    <a:cubicBezTo>
                      <a:pt x="15120" y="0"/>
                      <a:pt x="8640" y="0"/>
                      <a:pt x="2160" y="1800"/>
                    </a:cubicBezTo>
                    <a:cubicBezTo>
                      <a:pt x="0" y="7200"/>
                      <a:pt x="0" y="14400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64" name="Freeform 176"/>
              <p:cNvSpPr/>
              <p:nvPr/>
            </p:nvSpPr>
            <p:spPr>
              <a:xfrm flipH="1">
                <a:off x="4174688" y="1910477"/>
                <a:ext cx="19209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15120"/>
                      <a:pt x="19800" y="6480"/>
                      <a:pt x="19800" y="0"/>
                    </a:cubicBezTo>
                    <a:cubicBezTo>
                      <a:pt x="14400" y="0"/>
                      <a:pt x="7200" y="0"/>
                      <a:pt x="0" y="0"/>
                    </a:cubicBezTo>
                    <a:cubicBezTo>
                      <a:pt x="0" y="6480"/>
                      <a:pt x="0" y="12960"/>
                      <a:pt x="0" y="21600"/>
                    </a:cubicBezTo>
                    <a:cubicBezTo>
                      <a:pt x="7200" y="21600"/>
                      <a:pt x="14400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65" name="Freeform 177"/>
              <p:cNvSpPr/>
              <p:nvPr/>
            </p:nvSpPr>
            <p:spPr>
              <a:xfrm flipH="1">
                <a:off x="4153734" y="1910477"/>
                <a:ext cx="17463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709" y="0"/>
                      <a:pt x="7855" y="0"/>
                      <a:pt x="0" y="0"/>
                    </a:cubicBezTo>
                    <a:cubicBezTo>
                      <a:pt x="0" y="6480"/>
                      <a:pt x="0" y="15120"/>
                      <a:pt x="1964" y="21600"/>
                    </a:cubicBezTo>
                    <a:cubicBezTo>
                      <a:pt x="7855" y="21600"/>
                      <a:pt x="15709" y="21600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66" name="Freeform 178"/>
              <p:cNvSpPr/>
              <p:nvPr/>
            </p:nvSpPr>
            <p:spPr>
              <a:xfrm flipH="1">
                <a:off x="4176434" y="1887962"/>
                <a:ext cx="19209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14400"/>
                      <a:pt x="21600" y="720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200"/>
                      <a:pt x="0" y="14400"/>
                      <a:pt x="1800" y="21600"/>
                    </a:cubicBezTo>
                    <a:cubicBezTo>
                      <a:pt x="9000" y="21600"/>
                      <a:pt x="14400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67" name="Freeform 179"/>
              <p:cNvSpPr/>
              <p:nvPr/>
            </p:nvSpPr>
            <p:spPr>
              <a:xfrm flipH="1">
                <a:off x="4104843" y="1910477"/>
                <a:ext cx="17463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400" y="0"/>
                      <a:pt x="7200" y="0"/>
                      <a:pt x="0" y="0"/>
                    </a:cubicBezTo>
                    <a:cubicBezTo>
                      <a:pt x="0" y="6480"/>
                      <a:pt x="0" y="15120"/>
                      <a:pt x="0" y="21600"/>
                    </a:cubicBezTo>
                    <a:cubicBezTo>
                      <a:pt x="5400" y="21600"/>
                      <a:pt x="12600" y="21600"/>
                      <a:pt x="19800" y="21600"/>
                    </a:cubicBezTo>
                    <a:cubicBezTo>
                      <a:pt x="19800" y="12960"/>
                      <a:pt x="19800" y="6480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68" name="Freeform 180"/>
              <p:cNvSpPr/>
              <p:nvPr/>
            </p:nvSpPr>
            <p:spPr>
              <a:xfrm flipH="1">
                <a:off x="4129289" y="1910477"/>
                <a:ext cx="17463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745" y="0"/>
                      <a:pt x="5891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5891" y="21600"/>
                      <a:pt x="13745" y="21600"/>
                      <a:pt x="21600" y="21600"/>
                    </a:cubicBezTo>
                    <a:cubicBezTo>
                      <a:pt x="21600" y="15120"/>
                      <a:pt x="21600" y="6480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69" name="Freeform 181"/>
              <p:cNvSpPr/>
              <p:nvPr/>
            </p:nvSpPr>
            <p:spPr>
              <a:xfrm flipH="1">
                <a:off x="4153734" y="1863841"/>
                <a:ext cx="17463" cy="17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1800"/>
                      <a:pt x="0" y="1800"/>
                      <a:pt x="0" y="3600"/>
                    </a:cubicBezTo>
                    <a:cubicBezTo>
                      <a:pt x="0" y="9000"/>
                      <a:pt x="0" y="162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8000" y="0"/>
                      <a:pt x="16200" y="0"/>
                      <a:pt x="12600" y="0"/>
                    </a:cubicBezTo>
                    <a:cubicBezTo>
                      <a:pt x="9000" y="0"/>
                      <a:pt x="5400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70" name="Freeform 182"/>
              <p:cNvSpPr/>
              <p:nvPr/>
            </p:nvSpPr>
            <p:spPr>
              <a:xfrm flipH="1">
                <a:off x="4078652" y="1865448"/>
                <a:ext cx="19209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400" y="0"/>
                      <a:pt x="7200" y="0"/>
                      <a:pt x="0" y="0"/>
                    </a:cubicBezTo>
                    <a:cubicBezTo>
                      <a:pt x="0" y="7855"/>
                      <a:pt x="0" y="13745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709"/>
                      <a:pt x="21600" y="7855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71" name="Freeform 183"/>
              <p:cNvSpPr/>
              <p:nvPr/>
            </p:nvSpPr>
            <p:spPr>
              <a:xfrm flipH="1">
                <a:off x="4227070" y="1846151"/>
                <a:ext cx="15717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15120"/>
                      <a:pt x="21600" y="8640"/>
                      <a:pt x="21600" y="0"/>
                    </a:cubicBezTo>
                    <a:cubicBezTo>
                      <a:pt x="15120" y="2160"/>
                      <a:pt x="8640" y="2160"/>
                      <a:pt x="2160" y="2160"/>
                    </a:cubicBezTo>
                    <a:cubicBezTo>
                      <a:pt x="0" y="8640"/>
                      <a:pt x="0" y="15120"/>
                      <a:pt x="0" y="21600"/>
                    </a:cubicBezTo>
                    <a:cubicBezTo>
                      <a:pt x="6480" y="21600"/>
                      <a:pt x="15120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72" name="Freeform 184"/>
              <p:cNvSpPr/>
              <p:nvPr/>
            </p:nvSpPr>
            <p:spPr>
              <a:xfrm flipH="1">
                <a:off x="4200878" y="1846151"/>
                <a:ext cx="19209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292" y="0"/>
                      <a:pt x="6646" y="0"/>
                      <a:pt x="0" y="0"/>
                    </a:cubicBezTo>
                    <a:cubicBezTo>
                      <a:pt x="0" y="8640"/>
                      <a:pt x="0" y="15120"/>
                      <a:pt x="0" y="21600"/>
                    </a:cubicBezTo>
                    <a:cubicBezTo>
                      <a:pt x="6646" y="21600"/>
                      <a:pt x="13292" y="21600"/>
                      <a:pt x="19938" y="21600"/>
                    </a:cubicBezTo>
                    <a:cubicBezTo>
                      <a:pt x="19938" y="12960"/>
                      <a:pt x="19938" y="6480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73" name="Freeform 185"/>
              <p:cNvSpPr/>
              <p:nvPr/>
            </p:nvSpPr>
            <p:spPr>
              <a:xfrm flipH="1">
                <a:off x="4176434" y="1863841"/>
                <a:ext cx="19209" cy="17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3600"/>
                    </a:moveTo>
                    <a:cubicBezTo>
                      <a:pt x="21600" y="1800"/>
                      <a:pt x="21600" y="1800"/>
                      <a:pt x="21600" y="0"/>
                    </a:cubicBezTo>
                    <a:cubicBezTo>
                      <a:pt x="14400" y="0"/>
                      <a:pt x="7200" y="0"/>
                      <a:pt x="0" y="0"/>
                    </a:cubicBezTo>
                    <a:cubicBezTo>
                      <a:pt x="0" y="1800"/>
                      <a:pt x="0" y="3600"/>
                      <a:pt x="0" y="5400"/>
                    </a:cubicBezTo>
                    <a:cubicBezTo>
                      <a:pt x="0" y="10800"/>
                      <a:pt x="0" y="162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6200"/>
                      <a:pt x="21600" y="9000"/>
                      <a:pt x="21600" y="3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74" name="Freeform 186"/>
              <p:cNvSpPr/>
              <p:nvPr/>
            </p:nvSpPr>
            <p:spPr>
              <a:xfrm flipH="1">
                <a:off x="4153734" y="1887962"/>
                <a:ext cx="17463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00" y="21600"/>
                    </a:moveTo>
                    <a:cubicBezTo>
                      <a:pt x="9000" y="21600"/>
                      <a:pt x="162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00" y="7200"/>
                      <a:pt x="1800" y="14400"/>
                      <a:pt x="18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75" name="Freeform 187"/>
              <p:cNvSpPr/>
              <p:nvPr/>
            </p:nvSpPr>
            <p:spPr>
              <a:xfrm flipH="1">
                <a:off x="4127543" y="1863841"/>
                <a:ext cx="19209" cy="17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4400"/>
                      <a:pt x="21600" y="7200"/>
                      <a:pt x="21600" y="0"/>
                    </a:cubicBezTo>
                    <a:cubicBezTo>
                      <a:pt x="12600" y="0"/>
                      <a:pt x="5400" y="0"/>
                      <a:pt x="0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76" name="Freeform 188"/>
              <p:cNvSpPr/>
              <p:nvPr/>
            </p:nvSpPr>
            <p:spPr>
              <a:xfrm flipH="1">
                <a:off x="4127543" y="1887962"/>
                <a:ext cx="19209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5400" y="21600"/>
                      <a:pt x="12600" y="21600"/>
                      <a:pt x="19800" y="21600"/>
                    </a:cubicBezTo>
                    <a:cubicBezTo>
                      <a:pt x="21600" y="14400"/>
                      <a:pt x="21600" y="7200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77" name="Freeform 189"/>
              <p:cNvSpPr/>
              <p:nvPr/>
            </p:nvSpPr>
            <p:spPr>
              <a:xfrm flipH="1">
                <a:off x="4171195" y="1768238"/>
                <a:ext cx="1746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5891" y="21600"/>
                      <a:pt x="13745" y="21600"/>
                      <a:pt x="19636" y="21600"/>
                    </a:cubicBezTo>
                    <a:cubicBezTo>
                      <a:pt x="21600" y="10800"/>
                      <a:pt x="21600" y="5400"/>
                      <a:pt x="21600" y="0"/>
                    </a:cubicBezTo>
                    <a:cubicBezTo>
                      <a:pt x="13745" y="0"/>
                      <a:pt x="5891" y="5400"/>
                      <a:pt x="0" y="10800"/>
                    </a:cubicBezTo>
                    <a:cubicBezTo>
                      <a:pt x="0" y="16200"/>
                      <a:pt x="0" y="16200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78" name="Freeform 190"/>
              <p:cNvSpPr/>
              <p:nvPr/>
            </p:nvSpPr>
            <p:spPr>
              <a:xfrm flipH="1">
                <a:off x="4153734" y="1801122"/>
                <a:ext cx="17463" cy="16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64" y="0"/>
                    </a:moveTo>
                    <a:cubicBezTo>
                      <a:pt x="1964" y="7855"/>
                      <a:pt x="1964" y="13745"/>
                      <a:pt x="0" y="21600"/>
                    </a:cubicBezTo>
                    <a:cubicBezTo>
                      <a:pt x="7855" y="21600"/>
                      <a:pt x="13745" y="21600"/>
                      <a:pt x="19636" y="21600"/>
                    </a:cubicBezTo>
                    <a:cubicBezTo>
                      <a:pt x="19636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0"/>
                      <a:pt x="19636" y="0"/>
                      <a:pt x="19636" y="0"/>
                    </a:cubicBezTo>
                    <a:cubicBezTo>
                      <a:pt x="13745" y="0"/>
                      <a:pt x="7855" y="0"/>
                      <a:pt x="1964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79" name="Freeform 191"/>
              <p:cNvSpPr/>
              <p:nvPr/>
            </p:nvSpPr>
            <p:spPr>
              <a:xfrm flipH="1">
                <a:off x="4134288" y="1992574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21600"/>
                    </a:moveTo>
                    <a:cubicBezTo>
                      <a:pt x="8100" y="21600"/>
                      <a:pt x="13500" y="21600"/>
                      <a:pt x="21600" y="21600"/>
                    </a:cubicBezTo>
                    <a:cubicBezTo>
                      <a:pt x="21600" y="12343"/>
                      <a:pt x="21600" y="6171"/>
                      <a:pt x="21600" y="0"/>
                    </a:cubicBezTo>
                    <a:cubicBezTo>
                      <a:pt x="16200" y="0"/>
                      <a:pt x="8100" y="0"/>
                      <a:pt x="2700" y="0"/>
                    </a:cubicBezTo>
                    <a:cubicBezTo>
                      <a:pt x="2700" y="0"/>
                      <a:pt x="0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21600"/>
                      <a:pt x="2700" y="21600"/>
                      <a:pt x="27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80" name="Freeform 192"/>
              <p:cNvSpPr/>
              <p:nvPr/>
            </p:nvSpPr>
            <p:spPr>
              <a:xfrm flipH="1">
                <a:off x="4089128" y="1990163"/>
                <a:ext cx="17463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745" y="2700"/>
                      <a:pt x="7855" y="2700"/>
                      <a:pt x="1964" y="2700"/>
                    </a:cubicBezTo>
                    <a:cubicBezTo>
                      <a:pt x="1964" y="8100"/>
                      <a:pt x="0" y="16200"/>
                      <a:pt x="0" y="21600"/>
                    </a:cubicBezTo>
                    <a:cubicBezTo>
                      <a:pt x="7855" y="21600"/>
                      <a:pt x="13745" y="18900"/>
                      <a:pt x="21600" y="189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81" name="Freeform 193"/>
              <p:cNvSpPr/>
              <p:nvPr/>
            </p:nvSpPr>
            <p:spPr>
              <a:xfrm flipH="1">
                <a:off x="4085636" y="1783433"/>
                <a:ext cx="19209" cy="1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15120"/>
                      <a:pt x="19800" y="8640"/>
                      <a:pt x="19800" y="2160"/>
                    </a:cubicBezTo>
                    <a:cubicBezTo>
                      <a:pt x="12600" y="2160"/>
                      <a:pt x="5400" y="2160"/>
                      <a:pt x="0" y="0"/>
                    </a:cubicBezTo>
                    <a:cubicBezTo>
                      <a:pt x="0" y="6480"/>
                      <a:pt x="0" y="12960"/>
                      <a:pt x="1800" y="19440"/>
                    </a:cubicBezTo>
                    <a:cubicBezTo>
                      <a:pt x="7200" y="21600"/>
                      <a:pt x="14400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82" name="Freeform 194"/>
              <p:cNvSpPr/>
              <p:nvPr/>
            </p:nvSpPr>
            <p:spPr>
              <a:xfrm flipH="1">
                <a:off x="4089128" y="1769846"/>
                <a:ext cx="17463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8640" y="21600"/>
                      <a:pt x="15120" y="21600"/>
                      <a:pt x="21600" y="21600"/>
                    </a:cubicBezTo>
                    <a:cubicBezTo>
                      <a:pt x="15120" y="14400"/>
                      <a:pt x="8640" y="7200"/>
                      <a:pt x="0" y="0"/>
                    </a:cubicBezTo>
                    <a:cubicBezTo>
                      <a:pt x="0" y="7200"/>
                      <a:pt x="0" y="14400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83" name="Freeform 195"/>
              <p:cNvSpPr/>
              <p:nvPr/>
            </p:nvSpPr>
            <p:spPr>
              <a:xfrm flipH="1">
                <a:off x="4132781" y="1974802"/>
                <a:ext cx="13971" cy="12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14400"/>
                      <a:pt x="21600" y="7200"/>
                      <a:pt x="21600" y="0"/>
                    </a:cubicBezTo>
                    <a:cubicBezTo>
                      <a:pt x="14400" y="0"/>
                      <a:pt x="7200" y="0"/>
                      <a:pt x="2400" y="0"/>
                    </a:cubicBezTo>
                    <a:cubicBezTo>
                      <a:pt x="2400" y="0"/>
                      <a:pt x="0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21600"/>
                      <a:pt x="2400" y="21600"/>
                      <a:pt x="2400" y="21600"/>
                    </a:cubicBezTo>
                    <a:cubicBezTo>
                      <a:pt x="7200" y="21600"/>
                      <a:pt x="14400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84" name="Freeform 196"/>
              <p:cNvSpPr/>
              <p:nvPr/>
            </p:nvSpPr>
            <p:spPr>
              <a:xfrm flipH="1">
                <a:off x="4197386" y="1783433"/>
                <a:ext cx="19209" cy="1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00" y="2160"/>
                    </a:moveTo>
                    <a:cubicBezTo>
                      <a:pt x="1800" y="8640"/>
                      <a:pt x="0" y="15120"/>
                      <a:pt x="0" y="21600"/>
                    </a:cubicBezTo>
                    <a:cubicBezTo>
                      <a:pt x="7200" y="21600"/>
                      <a:pt x="14400" y="19440"/>
                      <a:pt x="21600" y="19440"/>
                    </a:cubicBezTo>
                    <a:cubicBezTo>
                      <a:pt x="21600" y="12960"/>
                      <a:pt x="21600" y="6480"/>
                      <a:pt x="21600" y="0"/>
                    </a:cubicBezTo>
                    <a:cubicBezTo>
                      <a:pt x="16200" y="0"/>
                      <a:pt x="10800" y="0"/>
                      <a:pt x="3600" y="2160"/>
                    </a:cubicBezTo>
                    <a:cubicBezTo>
                      <a:pt x="3600" y="2160"/>
                      <a:pt x="1800" y="2160"/>
                      <a:pt x="1800" y="216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85" name="Freeform 197"/>
              <p:cNvSpPr/>
              <p:nvPr/>
            </p:nvSpPr>
            <p:spPr>
              <a:xfrm flipH="1">
                <a:off x="4108335" y="1783433"/>
                <a:ext cx="19209" cy="12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00" y="21600"/>
                    </a:moveTo>
                    <a:cubicBezTo>
                      <a:pt x="7200" y="21600"/>
                      <a:pt x="14400" y="21600"/>
                      <a:pt x="21600" y="21600"/>
                    </a:cubicBezTo>
                    <a:cubicBezTo>
                      <a:pt x="19800" y="14400"/>
                      <a:pt x="19800" y="7200"/>
                      <a:pt x="19800" y="0"/>
                    </a:cubicBezTo>
                    <a:cubicBezTo>
                      <a:pt x="12600" y="0"/>
                      <a:pt x="7200" y="0"/>
                      <a:pt x="0" y="0"/>
                    </a:cubicBezTo>
                    <a:cubicBezTo>
                      <a:pt x="0" y="4800"/>
                      <a:pt x="1800" y="12000"/>
                      <a:pt x="18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86" name="Freeform 198"/>
              <p:cNvSpPr/>
              <p:nvPr/>
            </p:nvSpPr>
            <p:spPr>
              <a:xfrm flipH="1">
                <a:off x="4153734" y="1974802"/>
                <a:ext cx="13971" cy="12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400" y="0"/>
                      <a:pt x="9600" y="0"/>
                      <a:pt x="0" y="0"/>
                    </a:cubicBezTo>
                    <a:cubicBezTo>
                      <a:pt x="2400" y="7200"/>
                      <a:pt x="2400" y="14400"/>
                      <a:pt x="2400" y="21600"/>
                    </a:cubicBezTo>
                    <a:cubicBezTo>
                      <a:pt x="9600" y="21600"/>
                      <a:pt x="16800" y="21600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87" name="Freeform 199"/>
              <p:cNvSpPr/>
              <p:nvPr/>
            </p:nvSpPr>
            <p:spPr>
              <a:xfrm flipH="1">
                <a:off x="4153734" y="1781825"/>
                <a:ext cx="15717" cy="12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40" y="0"/>
                    </a:moveTo>
                    <a:cubicBezTo>
                      <a:pt x="15120" y="0"/>
                      <a:pt x="8640" y="0"/>
                      <a:pt x="2160" y="0"/>
                    </a:cubicBezTo>
                    <a:cubicBezTo>
                      <a:pt x="2160" y="7200"/>
                      <a:pt x="0" y="14400"/>
                      <a:pt x="0" y="21600"/>
                    </a:cubicBezTo>
                    <a:cubicBezTo>
                      <a:pt x="6480" y="21600"/>
                      <a:pt x="12960" y="21600"/>
                      <a:pt x="19440" y="21600"/>
                    </a:cubicBezTo>
                    <a:cubicBezTo>
                      <a:pt x="19440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0"/>
                      <a:pt x="19440" y="0"/>
                      <a:pt x="1944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88" name="Freeform 200"/>
              <p:cNvSpPr/>
              <p:nvPr/>
            </p:nvSpPr>
            <p:spPr>
              <a:xfrm flipH="1">
                <a:off x="4172942" y="1781825"/>
                <a:ext cx="19209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200" y="21600"/>
                      <a:pt x="14400" y="21600"/>
                      <a:pt x="21600" y="19440"/>
                    </a:cubicBezTo>
                    <a:cubicBezTo>
                      <a:pt x="21600" y="12960"/>
                      <a:pt x="21600" y="6480"/>
                      <a:pt x="21600" y="0"/>
                    </a:cubicBezTo>
                    <a:cubicBezTo>
                      <a:pt x="16200" y="0"/>
                      <a:pt x="9000" y="2160"/>
                      <a:pt x="1800" y="2160"/>
                    </a:cubicBezTo>
                    <a:cubicBezTo>
                      <a:pt x="1800" y="8640"/>
                      <a:pt x="1800" y="15120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89" name="Freeform 201"/>
              <p:cNvSpPr/>
              <p:nvPr/>
            </p:nvSpPr>
            <p:spPr>
              <a:xfrm flipH="1">
                <a:off x="4171195" y="1973194"/>
                <a:ext cx="17462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"/>
                    </a:moveTo>
                    <a:cubicBezTo>
                      <a:pt x="13745" y="2160"/>
                      <a:pt x="7855" y="0"/>
                      <a:pt x="0" y="0"/>
                    </a:cubicBezTo>
                    <a:cubicBezTo>
                      <a:pt x="0" y="6480"/>
                      <a:pt x="0" y="12960"/>
                      <a:pt x="1964" y="19440"/>
                    </a:cubicBezTo>
                    <a:cubicBezTo>
                      <a:pt x="1964" y="19440"/>
                      <a:pt x="1964" y="17280"/>
                      <a:pt x="1964" y="17280"/>
                    </a:cubicBezTo>
                    <a:cubicBezTo>
                      <a:pt x="1964" y="19440"/>
                      <a:pt x="1964" y="19440"/>
                      <a:pt x="1964" y="19440"/>
                    </a:cubicBezTo>
                    <a:cubicBezTo>
                      <a:pt x="9818" y="19440"/>
                      <a:pt x="15709" y="21600"/>
                      <a:pt x="21600" y="21600"/>
                    </a:cubicBezTo>
                    <a:cubicBezTo>
                      <a:pt x="21600" y="15120"/>
                      <a:pt x="21600" y="8640"/>
                      <a:pt x="21600" y="216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90" name="Freeform 202"/>
              <p:cNvSpPr/>
              <p:nvPr/>
            </p:nvSpPr>
            <p:spPr>
              <a:xfrm flipH="1">
                <a:off x="4244293" y="1865448"/>
                <a:ext cx="12702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4400" y="15709"/>
                      <a:pt x="14400" y="7855"/>
                      <a:pt x="14400" y="1964"/>
                    </a:cubicBezTo>
                    <a:cubicBezTo>
                      <a:pt x="14400" y="1964"/>
                      <a:pt x="14400" y="1964"/>
                      <a:pt x="14400" y="0"/>
                    </a:cubicBezTo>
                    <a:cubicBezTo>
                      <a:pt x="14400" y="0"/>
                      <a:pt x="7200" y="0"/>
                      <a:pt x="7200" y="0"/>
                    </a:cubicBezTo>
                    <a:cubicBezTo>
                      <a:pt x="7200" y="3927"/>
                      <a:pt x="14400" y="7855"/>
                      <a:pt x="14400" y="11782"/>
                    </a:cubicBezTo>
                    <a:cubicBezTo>
                      <a:pt x="14400" y="13745"/>
                      <a:pt x="7200" y="17673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91" name="Freeform 203"/>
              <p:cNvSpPr/>
              <p:nvPr/>
            </p:nvSpPr>
            <p:spPr>
              <a:xfrm flipH="1">
                <a:off x="4110081" y="1990966"/>
                <a:ext cx="17463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745" y="0"/>
                      <a:pt x="7855" y="3086"/>
                      <a:pt x="0" y="3086"/>
                    </a:cubicBezTo>
                    <a:cubicBezTo>
                      <a:pt x="0" y="9257"/>
                      <a:pt x="0" y="15429"/>
                      <a:pt x="0" y="21600"/>
                    </a:cubicBezTo>
                    <a:cubicBezTo>
                      <a:pt x="5891" y="21600"/>
                      <a:pt x="13745" y="21600"/>
                      <a:pt x="19636" y="21600"/>
                    </a:cubicBezTo>
                    <a:cubicBezTo>
                      <a:pt x="21600" y="15429"/>
                      <a:pt x="21600" y="9257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92" name="Freeform 204"/>
              <p:cNvSpPr/>
              <p:nvPr/>
            </p:nvSpPr>
            <p:spPr>
              <a:xfrm flipH="1">
                <a:off x="4111828" y="2004636"/>
                <a:ext cx="17463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745" y="0"/>
                      <a:pt x="7855" y="0"/>
                      <a:pt x="0" y="0"/>
                    </a:cubicBezTo>
                    <a:cubicBezTo>
                      <a:pt x="0" y="7200"/>
                      <a:pt x="0" y="144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4400"/>
                      <a:pt x="21600" y="7200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93" name="Freeform 206"/>
              <p:cNvSpPr/>
              <p:nvPr/>
            </p:nvSpPr>
            <p:spPr>
              <a:xfrm flipH="1">
                <a:off x="4132781" y="1781825"/>
                <a:ext cx="13971" cy="12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200" y="21600"/>
                      <a:pt x="14400" y="21600"/>
                      <a:pt x="21600" y="21600"/>
                    </a:cubicBezTo>
                    <a:cubicBezTo>
                      <a:pt x="21600" y="14400"/>
                      <a:pt x="21600" y="7200"/>
                      <a:pt x="19200" y="0"/>
                    </a:cubicBezTo>
                    <a:cubicBezTo>
                      <a:pt x="12000" y="0"/>
                      <a:pt x="4800" y="0"/>
                      <a:pt x="0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94" name="Freeform 207"/>
              <p:cNvSpPr/>
              <p:nvPr/>
            </p:nvSpPr>
            <p:spPr>
              <a:xfrm flipH="1">
                <a:off x="4134288" y="2004636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500" y="0"/>
                      <a:pt x="8100" y="0"/>
                      <a:pt x="2700" y="0"/>
                    </a:cubicBezTo>
                    <a:cubicBezTo>
                      <a:pt x="2700" y="0"/>
                      <a:pt x="0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18900" y="21600"/>
                      <a:pt x="18900" y="21600"/>
                      <a:pt x="18900" y="21600"/>
                    </a:cubicBezTo>
                    <a:cubicBezTo>
                      <a:pt x="18900" y="14400"/>
                      <a:pt x="21600" y="7200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95" name="Freeform 208"/>
              <p:cNvSpPr/>
              <p:nvPr/>
            </p:nvSpPr>
            <p:spPr>
              <a:xfrm flipH="1">
                <a:off x="4169210" y="2004636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900" y="0"/>
                    </a:moveTo>
                    <a:cubicBezTo>
                      <a:pt x="13500" y="0"/>
                      <a:pt x="5400" y="0"/>
                      <a:pt x="0" y="0"/>
                    </a:cubicBezTo>
                    <a:cubicBezTo>
                      <a:pt x="2700" y="21600"/>
                      <a:pt x="2700" y="21600"/>
                      <a:pt x="270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1600"/>
                      <a:pt x="18900" y="14400"/>
                      <a:pt x="189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96" name="Freeform 209"/>
              <p:cNvSpPr/>
              <p:nvPr/>
            </p:nvSpPr>
            <p:spPr>
              <a:xfrm flipH="1">
                <a:off x="4110081" y="1767434"/>
                <a:ext cx="17463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5891" y="21600"/>
                      <a:pt x="13745" y="21600"/>
                      <a:pt x="21600" y="21600"/>
                    </a:cubicBezTo>
                    <a:cubicBezTo>
                      <a:pt x="19636" y="17280"/>
                      <a:pt x="19636" y="12960"/>
                      <a:pt x="19636" y="8640"/>
                    </a:cubicBezTo>
                    <a:cubicBezTo>
                      <a:pt x="15709" y="4320"/>
                      <a:pt x="11782" y="4320"/>
                      <a:pt x="7855" y="4320"/>
                    </a:cubicBezTo>
                    <a:cubicBezTo>
                      <a:pt x="5891" y="4320"/>
                      <a:pt x="1964" y="0"/>
                      <a:pt x="0" y="0"/>
                    </a:cubicBezTo>
                    <a:cubicBezTo>
                      <a:pt x="0" y="8640"/>
                      <a:pt x="0" y="12960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97" name="Freeform 210"/>
              <p:cNvSpPr/>
              <p:nvPr/>
            </p:nvSpPr>
            <p:spPr>
              <a:xfrm flipH="1">
                <a:off x="4153495" y="2004636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6200" y="0"/>
                      <a:pt x="10800" y="0"/>
                      <a:pt x="2700" y="0"/>
                    </a:cubicBezTo>
                    <a:cubicBezTo>
                      <a:pt x="2700" y="14400"/>
                      <a:pt x="2700" y="21600"/>
                      <a:pt x="27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98" name="Freeform 211"/>
              <p:cNvSpPr/>
              <p:nvPr/>
            </p:nvSpPr>
            <p:spPr>
              <a:xfrm flipH="1">
                <a:off x="4089128" y="2003831"/>
                <a:ext cx="17463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745" y="0"/>
                      <a:pt x="5891" y="0"/>
                      <a:pt x="0" y="5400"/>
                    </a:cubicBezTo>
                    <a:cubicBezTo>
                      <a:pt x="0" y="10800"/>
                      <a:pt x="0" y="16200"/>
                      <a:pt x="0" y="21600"/>
                    </a:cubicBezTo>
                    <a:cubicBezTo>
                      <a:pt x="19636" y="21600"/>
                      <a:pt x="19636" y="21600"/>
                      <a:pt x="19636" y="21600"/>
                    </a:cubicBezTo>
                    <a:cubicBezTo>
                      <a:pt x="19636" y="16200"/>
                      <a:pt x="21600" y="5400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99" name="Freeform 213"/>
              <p:cNvSpPr/>
              <p:nvPr/>
            </p:nvSpPr>
            <p:spPr>
              <a:xfrm flipH="1">
                <a:off x="4153734" y="1765826"/>
                <a:ext cx="13971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200" y="21600"/>
                      <a:pt x="14400" y="21600"/>
                      <a:pt x="19200" y="21600"/>
                    </a:cubicBezTo>
                    <a:cubicBezTo>
                      <a:pt x="19200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4400" y="4320"/>
                      <a:pt x="7200" y="4320"/>
                      <a:pt x="0" y="4320"/>
                    </a:cubicBezTo>
                    <a:cubicBezTo>
                      <a:pt x="0" y="8640"/>
                      <a:pt x="0" y="17280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00" name="Freeform 214"/>
              <p:cNvSpPr/>
              <p:nvPr/>
            </p:nvSpPr>
            <p:spPr>
              <a:xfrm flipH="1">
                <a:off x="4134288" y="1766630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18000"/>
                      <a:pt x="0" y="18000"/>
                      <a:pt x="0" y="18000"/>
                    </a:cubicBezTo>
                    <a:cubicBezTo>
                      <a:pt x="5400" y="18000"/>
                      <a:pt x="13500" y="21600"/>
                      <a:pt x="21600" y="21600"/>
                    </a:cubicBezTo>
                    <a:cubicBezTo>
                      <a:pt x="21600" y="14400"/>
                      <a:pt x="21600" y="7200"/>
                      <a:pt x="21600" y="3600"/>
                    </a:cubicBezTo>
                    <a:cubicBezTo>
                      <a:pt x="13500" y="3600"/>
                      <a:pt x="5400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01" name="Freeform 215"/>
              <p:cNvSpPr/>
              <p:nvPr/>
            </p:nvSpPr>
            <p:spPr>
              <a:xfrm flipH="1">
                <a:off x="4262188" y="1908868"/>
                <a:ext cx="12702" cy="12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92" h="21600" fill="norm" stroke="1" extrusionOk="0">
                    <a:moveTo>
                      <a:pt x="1278" y="16800"/>
                    </a:moveTo>
                    <a:cubicBezTo>
                      <a:pt x="4363" y="19200"/>
                      <a:pt x="7449" y="19200"/>
                      <a:pt x="10535" y="21600"/>
                    </a:cubicBezTo>
                    <a:cubicBezTo>
                      <a:pt x="13621" y="21600"/>
                      <a:pt x="16706" y="21600"/>
                      <a:pt x="19792" y="21600"/>
                    </a:cubicBezTo>
                    <a:cubicBezTo>
                      <a:pt x="19792" y="14400"/>
                      <a:pt x="19792" y="7200"/>
                      <a:pt x="19792" y="0"/>
                    </a:cubicBezTo>
                    <a:cubicBezTo>
                      <a:pt x="13621" y="0"/>
                      <a:pt x="10535" y="0"/>
                      <a:pt x="4363" y="0"/>
                    </a:cubicBezTo>
                    <a:cubicBezTo>
                      <a:pt x="1278" y="7200"/>
                      <a:pt x="-1808" y="12000"/>
                      <a:pt x="1278" y="168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02" name="Freeform 216"/>
              <p:cNvSpPr/>
              <p:nvPr/>
            </p:nvSpPr>
            <p:spPr>
              <a:xfrm flipH="1">
                <a:off x="4171195" y="1990967"/>
                <a:ext cx="15716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3086"/>
                    </a:moveTo>
                    <a:cubicBezTo>
                      <a:pt x="15120" y="0"/>
                      <a:pt x="6480" y="0"/>
                      <a:pt x="0" y="0"/>
                    </a:cubicBezTo>
                    <a:cubicBezTo>
                      <a:pt x="4320" y="21600"/>
                      <a:pt x="4320" y="21600"/>
                      <a:pt x="4320" y="21600"/>
                    </a:cubicBezTo>
                    <a:cubicBezTo>
                      <a:pt x="10800" y="21600"/>
                      <a:pt x="15120" y="21600"/>
                      <a:pt x="21600" y="21600"/>
                    </a:cubicBezTo>
                    <a:cubicBezTo>
                      <a:pt x="21600" y="15429"/>
                      <a:pt x="21600" y="9257"/>
                      <a:pt x="21600" y="3086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03" name="Freeform 217"/>
              <p:cNvSpPr/>
              <p:nvPr/>
            </p:nvSpPr>
            <p:spPr>
              <a:xfrm flipH="1">
                <a:off x="4153495" y="1992574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200" y="0"/>
                      <a:pt x="8100" y="0"/>
                      <a:pt x="0" y="0"/>
                    </a:cubicBezTo>
                    <a:cubicBezTo>
                      <a:pt x="2700" y="6171"/>
                      <a:pt x="2700" y="15429"/>
                      <a:pt x="2700" y="18514"/>
                    </a:cubicBezTo>
                    <a:cubicBezTo>
                      <a:pt x="8100" y="21600"/>
                      <a:pt x="16200" y="21600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04" name="Freeform 218"/>
              <p:cNvSpPr/>
              <p:nvPr/>
            </p:nvSpPr>
            <p:spPr>
              <a:xfrm flipH="1">
                <a:off x="4246038" y="1908868"/>
                <a:ext cx="12702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15120"/>
                      <a:pt x="21600" y="8640"/>
                      <a:pt x="21600" y="2160"/>
                    </a:cubicBezTo>
                    <a:cubicBezTo>
                      <a:pt x="13500" y="2160"/>
                      <a:pt x="8100" y="0"/>
                      <a:pt x="0" y="0"/>
                    </a:cubicBezTo>
                    <a:cubicBezTo>
                      <a:pt x="2700" y="6480"/>
                      <a:pt x="2700" y="12960"/>
                      <a:pt x="2700" y="21600"/>
                    </a:cubicBezTo>
                    <a:cubicBezTo>
                      <a:pt x="8100" y="21600"/>
                      <a:pt x="16200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05" name="Freeform 219"/>
              <p:cNvSpPr/>
              <p:nvPr/>
            </p:nvSpPr>
            <p:spPr>
              <a:xfrm flipH="1">
                <a:off x="4220086" y="1950680"/>
                <a:ext cx="17463" cy="16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7855"/>
                      <a:pt x="0" y="13745"/>
                      <a:pt x="1964" y="19636"/>
                    </a:cubicBezTo>
                    <a:cubicBezTo>
                      <a:pt x="7855" y="21600"/>
                      <a:pt x="13745" y="21600"/>
                      <a:pt x="21600" y="21600"/>
                    </a:cubicBezTo>
                    <a:cubicBezTo>
                      <a:pt x="19636" y="15709"/>
                      <a:pt x="19636" y="7855"/>
                      <a:pt x="17673" y="1964"/>
                    </a:cubicBezTo>
                    <a:cubicBezTo>
                      <a:pt x="11782" y="1964"/>
                      <a:pt x="5891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06" name="Freeform 220"/>
              <p:cNvSpPr/>
              <p:nvPr/>
            </p:nvSpPr>
            <p:spPr>
              <a:xfrm flipH="1">
                <a:off x="4199767" y="1986142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10800"/>
                      <a:pt x="0" y="10800"/>
                      <a:pt x="0" y="21600"/>
                    </a:cubicBezTo>
                    <a:cubicBezTo>
                      <a:pt x="9257" y="10800"/>
                      <a:pt x="15429" y="10800"/>
                      <a:pt x="21600" y="0"/>
                    </a:cubicBezTo>
                    <a:cubicBezTo>
                      <a:pt x="12343" y="0"/>
                      <a:pt x="6171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07" name="Freeform 221"/>
              <p:cNvSpPr/>
              <p:nvPr/>
            </p:nvSpPr>
            <p:spPr>
              <a:xfrm flipH="1">
                <a:off x="4216593" y="1985338"/>
                <a:ext cx="13971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14400"/>
                      <a:pt x="19200" y="14400"/>
                      <a:pt x="19200" y="7200"/>
                    </a:cubicBezTo>
                    <a:cubicBezTo>
                      <a:pt x="14400" y="7200"/>
                      <a:pt x="7200" y="0"/>
                      <a:pt x="0" y="0"/>
                    </a:cubicBezTo>
                    <a:cubicBezTo>
                      <a:pt x="4800" y="14400"/>
                      <a:pt x="12000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08" name="Freeform 222"/>
              <p:cNvSpPr/>
              <p:nvPr/>
            </p:nvSpPr>
            <p:spPr>
              <a:xfrm flipH="1">
                <a:off x="4193894" y="1971586"/>
                <a:ext cx="19209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6480"/>
                      <a:pt x="0" y="12960"/>
                      <a:pt x="1800" y="19440"/>
                    </a:cubicBezTo>
                    <a:cubicBezTo>
                      <a:pt x="7200" y="21600"/>
                      <a:pt x="14400" y="21600"/>
                      <a:pt x="21600" y="21600"/>
                    </a:cubicBezTo>
                    <a:cubicBezTo>
                      <a:pt x="21600" y="15120"/>
                      <a:pt x="19800" y="8640"/>
                      <a:pt x="19800" y="2160"/>
                    </a:cubicBezTo>
                    <a:cubicBezTo>
                      <a:pt x="12600" y="2160"/>
                      <a:pt x="7200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09" name="Freeform 223"/>
              <p:cNvSpPr/>
              <p:nvPr/>
            </p:nvSpPr>
            <p:spPr>
              <a:xfrm flipH="1">
                <a:off x="4172941" y="1953896"/>
                <a:ext cx="17462" cy="16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745" y="0"/>
                      <a:pt x="7855" y="0"/>
                      <a:pt x="0" y="0"/>
                    </a:cubicBezTo>
                    <a:cubicBezTo>
                      <a:pt x="0" y="5891"/>
                      <a:pt x="0" y="13745"/>
                      <a:pt x="1964" y="19636"/>
                    </a:cubicBezTo>
                    <a:cubicBezTo>
                      <a:pt x="7855" y="21600"/>
                      <a:pt x="15709" y="21600"/>
                      <a:pt x="21600" y="21600"/>
                    </a:cubicBezTo>
                    <a:cubicBezTo>
                      <a:pt x="21600" y="15709"/>
                      <a:pt x="21600" y="7855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10" name="Freeform 224"/>
              <p:cNvSpPr/>
              <p:nvPr/>
            </p:nvSpPr>
            <p:spPr>
              <a:xfrm flipH="1">
                <a:off x="4195640" y="1952289"/>
                <a:ext cx="20955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62" y="7855"/>
                      <a:pt x="1662" y="13745"/>
                      <a:pt x="1662" y="19636"/>
                    </a:cubicBezTo>
                    <a:cubicBezTo>
                      <a:pt x="8308" y="21600"/>
                      <a:pt x="14954" y="21600"/>
                      <a:pt x="21600" y="21600"/>
                    </a:cubicBezTo>
                    <a:cubicBezTo>
                      <a:pt x="19938" y="15709"/>
                      <a:pt x="19938" y="7855"/>
                      <a:pt x="19938" y="1964"/>
                    </a:cubicBezTo>
                    <a:cubicBezTo>
                      <a:pt x="13292" y="0"/>
                      <a:pt x="6646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11" name="Freeform 225"/>
              <p:cNvSpPr/>
              <p:nvPr/>
            </p:nvSpPr>
            <p:spPr>
              <a:xfrm flipH="1">
                <a:off x="4223578" y="1908868"/>
                <a:ext cx="17463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12960"/>
                      <a:pt x="19636" y="6480"/>
                      <a:pt x="19636" y="0"/>
                    </a:cubicBezTo>
                    <a:cubicBezTo>
                      <a:pt x="13745" y="0"/>
                      <a:pt x="7855" y="0"/>
                      <a:pt x="0" y="0"/>
                    </a:cubicBezTo>
                    <a:cubicBezTo>
                      <a:pt x="1964" y="6480"/>
                      <a:pt x="1964" y="12960"/>
                      <a:pt x="1964" y="19440"/>
                    </a:cubicBezTo>
                    <a:cubicBezTo>
                      <a:pt x="7855" y="19440"/>
                      <a:pt x="13745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12" name="Freeform 226"/>
              <p:cNvSpPr/>
              <p:nvPr/>
            </p:nvSpPr>
            <p:spPr>
              <a:xfrm flipH="1">
                <a:off x="4153734" y="1953896"/>
                <a:ext cx="13971" cy="16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400" y="0"/>
                      <a:pt x="7200" y="0"/>
                      <a:pt x="0" y="0"/>
                    </a:cubicBezTo>
                    <a:cubicBezTo>
                      <a:pt x="0" y="7855"/>
                      <a:pt x="0" y="15709"/>
                      <a:pt x="0" y="21600"/>
                    </a:cubicBezTo>
                    <a:cubicBezTo>
                      <a:pt x="7200" y="21600"/>
                      <a:pt x="14400" y="21600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13" name="Freeform 227"/>
              <p:cNvSpPr/>
              <p:nvPr/>
            </p:nvSpPr>
            <p:spPr>
              <a:xfrm flipH="1">
                <a:off x="4225324" y="1887963"/>
                <a:ext cx="17463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13745"/>
                      <a:pt x="19636" y="7855"/>
                      <a:pt x="196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64" y="5891"/>
                      <a:pt x="1964" y="13745"/>
                      <a:pt x="1964" y="21600"/>
                    </a:cubicBezTo>
                    <a:cubicBezTo>
                      <a:pt x="7855" y="21600"/>
                      <a:pt x="15709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14" name="Freeform 228"/>
              <p:cNvSpPr/>
              <p:nvPr/>
            </p:nvSpPr>
            <p:spPr>
              <a:xfrm flipH="1">
                <a:off x="4227070" y="1865448"/>
                <a:ext cx="15717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3927"/>
                    </a:moveTo>
                    <a:cubicBezTo>
                      <a:pt x="21600" y="1964"/>
                      <a:pt x="21600" y="1964"/>
                      <a:pt x="21600" y="0"/>
                    </a:cubicBezTo>
                    <a:cubicBezTo>
                      <a:pt x="15120" y="0"/>
                      <a:pt x="6480" y="0"/>
                      <a:pt x="0" y="0"/>
                    </a:cubicBezTo>
                    <a:cubicBezTo>
                      <a:pt x="0" y="1964"/>
                      <a:pt x="0" y="1964"/>
                      <a:pt x="0" y="1964"/>
                    </a:cubicBezTo>
                    <a:cubicBezTo>
                      <a:pt x="0" y="7855"/>
                      <a:pt x="0" y="15709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709"/>
                      <a:pt x="21600" y="9818"/>
                      <a:pt x="21600" y="3927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15" name="Freeform 229"/>
              <p:cNvSpPr/>
              <p:nvPr/>
            </p:nvSpPr>
            <p:spPr>
              <a:xfrm flipH="1">
                <a:off x="4221832" y="1928167"/>
                <a:ext cx="17463" cy="17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14400"/>
                      <a:pt x="19636" y="7200"/>
                      <a:pt x="19636" y="1800"/>
                    </a:cubicBezTo>
                    <a:cubicBezTo>
                      <a:pt x="13745" y="0"/>
                      <a:pt x="7855" y="0"/>
                      <a:pt x="0" y="0"/>
                    </a:cubicBezTo>
                    <a:cubicBezTo>
                      <a:pt x="1964" y="7200"/>
                      <a:pt x="1964" y="14400"/>
                      <a:pt x="1964" y="21600"/>
                    </a:cubicBezTo>
                    <a:cubicBezTo>
                      <a:pt x="9818" y="21600"/>
                      <a:pt x="15709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16" name="Freeform 230"/>
              <p:cNvSpPr/>
              <p:nvPr/>
            </p:nvSpPr>
            <p:spPr>
              <a:xfrm flipH="1">
                <a:off x="4218339" y="1969978"/>
                <a:ext cx="17463" cy="1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636" y="2160"/>
                    </a:moveTo>
                    <a:cubicBezTo>
                      <a:pt x="13745" y="2160"/>
                      <a:pt x="5891" y="0"/>
                      <a:pt x="0" y="0"/>
                    </a:cubicBezTo>
                    <a:cubicBezTo>
                      <a:pt x="1964" y="6480"/>
                      <a:pt x="1964" y="12960"/>
                      <a:pt x="1964" y="19440"/>
                    </a:cubicBezTo>
                    <a:cubicBezTo>
                      <a:pt x="7855" y="21600"/>
                      <a:pt x="15709" y="21600"/>
                      <a:pt x="21600" y="21600"/>
                    </a:cubicBezTo>
                    <a:cubicBezTo>
                      <a:pt x="21600" y="15120"/>
                      <a:pt x="19636" y="8640"/>
                      <a:pt x="19636" y="216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17" name="Freeform 231"/>
              <p:cNvSpPr/>
              <p:nvPr/>
            </p:nvSpPr>
            <p:spPr>
              <a:xfrm flipH="1">
                <a:off x="4240801" y="1950680"/>
                <a:ext cx="12702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514" y="0"/>
                    </a:moveTo>
                    <a:cubicBezTo>
                      <a:pt x="15429" y="0"/>
                      <a:pt x="12343" y="0"/>
                      <a:pt x="9257" y="0"/>
                    </a:cubicBezTo>
                    <a:cubicBezTo>
                      <a:pt x="3086" y="2160"/>
                      <a:pt x="0" y="6480"/>
                      <a:pt x="0" y="10800"/>
                    </a:cubicBezTo>
                    <a:cubicBezTo>
                      <a:pt x="0" y="12960"/>
                      <a:pt x="6171" y="17280"/>
                      <a:pt x="15429" y="21600"/>
                    </a:cubicBezTo>
                    <a:cubicBezTo>
                      <a:pt x="15429" y="21600"/>
                      <a:pt x="18514" y="21600"/>
                      <a:pt x="21600" y="21600"/>
                    </a:cubicBezTo>
                    <a:cubicBezTo>
                      <a:pt x="21600" y="15120"/>
                      <a:pt x="18514" y="8640"/>
                      <a:pt x="18514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18" name="Freeform 232"/>
              <p:cNvSpPr/>
              <p:nvPr/>
            </p:nvSpPr>
            <p:spPr>
              <a:xfrm flipH="1">
                <a:off x="4041984" y="1825245"/>
                <a:ext cx="13971" cy="17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21600"/>
                    </a:moveTo>
                    <a:cubicBezTo>
                      <a:pt x="8100" y="21600"/>
                      <a:pt x="16200" y="21600"/>
                      <a:pt x="21600" y="21600"/>
                    </a:cubicBezTo>
                    <a:cubicBezTo>
                      <a:pt x="18900" y="16200"/>
                      <a:pt x="18900" y="9000"/>
                      <a:pt x="16200" y="0"/>
                    </a:cubicBezTo>
                    <a:cubicBezTo>
                      <a:pt x="10800" y="0"/>
                      <a:pt x="5400" y="0"/>
                      <a:pt x="0" y="0"/>
                    </a:cubicBezTo>
                    <a:cubicBezTo>
                      <a:pt x="2700" y="7200"/>
                      <a:pt x="2700" y="14400"/>
                      <a:pt x="27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19" name="Freeform 233"/>
              <p:cNvSpPr/>
              <p:nvPr/>
            </p:nvSpPr>
            <p:spPr>
              <a:xfrm flipH="1">
                <a:off x="4061190" y="1802731"/>
                <a:ext cx="17463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21600" y="15709"/>
                      <a:pt x="21600" y="7855"/>
                      <a:pt x="19636" y="1964"/>
                    </a:cubicBezTo>
                    <a:cubicBezTo>
                      <a:pt x="13745" y="1964"/>
                      <a:pt x="7855" y="0"/>
                      <a:pt x="0" y="0"/>
                    </a:cubicBezTo>
                    <a:cubicBezTo>
                      <a:pt x="1964" y="7855"/>
                      <a:pt x="1964" y="13745"/>
                      <a:pt x="1964" y="21600"/>
                    </a:cubicBezTo>
                    <a:cubicBezTo>
                      <a:pt x="9818" y="21600"/>
                      <a:pt x="15709" y="21600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20" name="Freeform 234"/>
              <p:cNvSpPr/>
              <p:nvPr/>
            </p:nvSpPr>
            <p:spPr>
              <a:xfrm flipH="1">
                <a:off x="4045237" y="1804339"/>
                <a:ext cx="12702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8000" y="13745"/>
                      <a:pt x="10800" y="7855"/>
                      <a:pt x="3600" y="0"/>
                    </a:cubicBezTo>
                    <a:cubicBezTo>
                      <a:pt x="3600" y="0"/>
                      <a:pt x="0" y="0"/>
                      <a:pt x="0" y="0"/>
                    </a:cubicBezTo>
                    <a:cubicBezTo>
                      <a:pt x="0" y="7855"/>
                      <a:pt x="3600" y="13745"/>
                      <a:pt x="3600" y="19636"/>
                    </a:cubicBezTo>
                    <a:cubicBezTo>
                      <a:pt x="10800" y="19636"/>
                      <a:pt x="14400" y="19636"/>
                      <a:pt x="216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21" name="Freeform 235"/>
              <p:cNvSpPr/>
              <p:nvPr/>
            </p:nvSpPr>
            <p:spPr>
              <a:xfrm flipH="1">
                <a:off x="4131035" y="1953896"/>
                <a:ext cx="15717" cy="16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40" y="21600"/>
                    </a:moveTo>
                    <a:cubicBezTo>
                      <a:pt x="21600" y="15709"/>
                      <a:pt x="21600" y="7855"/>
                      <a:pt x="21600" y="0"/>
                    </a:cubicBezTo>
                    <a:cubicBezTo>
                      <a:pt x="15120" y="0"/>
                      <a:pt x="8640" y="1964"/>
                      <a:pt x="2160" y="1964"/>
                    </a:cubicBezTo>
                    <a:cubicBezTo>
                      <a:pt x="2160" y="1964"/>
                      <a:pt x="0" y="1964"/>
                      <a:pt x="0" y="1964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21600"/>
                      <a:pt x="2160" y="21600"/>
                      <a:pt x="2160" y="21600"/>
                    </a:cubicBezTo>
                    <a:cubicBezTo>
                      <a:pt x="8640" y="21600"/>
                      <a:pt x="12960" y="21600"/>
                      <a:pt x="1944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22" name="Freeform 236"/>
              <p:cNvSpPr/>
              <p:nvPr/>
            </p:nvSpPr>
            <p:spPr>
              <a:xfrm flipH="1">
                <a:off x="4106589" y="1801123"/>
                <a:ext cx="19209" cy="1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00" y="19800"/>
                    </a:moveTo>
                    <a:cubicBezTo>
                      <a:pt x="7200" y="19800"/>
                      <a:pt x="14400" y="19800"/>
                      <a:pt x="21600" y="21600"/>
                    </a:cubicBezTo>
                    <a:cubicBezTo>
                      <a:pt x="21600" y="14400"/>
                      <a:pt x="19800" y="7200"/>
                      <a:pt x="19800" y="1800"/>
                    </a:cubicBezTo>
                    <a:cubicBezTo>
                      <a:pt x="12600" y="1800"/>
                      <a:pt x="7200" y="1800"/>
                      <a:pt x="0" y="0"/>
                    </a:cubicBezTo>
                    <a:cubicBezTo>
                      <a:pt x="0" y="7200"/>
                      <a:pt x="1800" y="12600"/>
                      <a:pt x="1800" y="198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23" name="Freeform 237"/>
              <p:cNvSpPr/>
              <p:nvPr/>
            </p:nvSpPr>
            <p:spPr>
              <a:xfrm flipH="1">
                <a:off x="4040484" y="1847759"/>
                <a:ext cx="12702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6" h="21600" fill="norm" stroke="1" extrusionOk="0">
                    <a:moveTo>
                      <a:pt x="0" y="21600"/>
                    </a:moveTo>
                    <a:cubicBezTo>
                      <a:pt x="6171" y="21600"/>
                      <a:pt x="12343" y="21600"/>
                      <a:pt x="18514" y="21600"/>
                    </a:cubicBezTo>
                    <a:cubicBezTo>
                      <a:pt x="21600" y="14400"/>
                      <a:pt x="18514" y="7200"/>
                      <a:pt x="18514" y="0"/>
                    </a:cubicBezTo>
                    <a:cubicBezTo>
                      <a:pt x="12343" y="0"/>
                      <a:pt x="6171" y="0"/>
                      <a:pt x="0" y="0"/>
                    </a:cubicBezTo>
                    <a:cubicBezTo>
                      <a:pt x="0" y="7200"/>
                      <a:pt x="0" y="14400"/>
                      <a:pt x="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24" name="Freeform 238"/>
              <p:cNvSpPr/>
              <p:nvPr/>
            </p:nvSpPr>
            <p:spPr>
              <a:xfrm flipH="1">
                <a:off x="4082144" y="1802731"/>
                <a:ext cx="20955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2" y="21600"/>
                    </a:moveTo>
                    <a:cubicBezTo>
                      <a:pt x="8308" y="21600"/>
                      <a:pt x="14954" y="21600"/>
                      <a:pt x="21600" y="21600"/>
                    </a:cubicBezTo>
                    <a:cubicBezTo>
                      <a:pt x="19938" y="15709"/>
                      <a:pt x="19938" y="7855"/>
                      <a:pt x="18277" y="1964"/>
                    </a:cubicBezTo>
                    <a:cubicBezTo>
                      <a:pt x="13292" y="1964"/>
                      <a:pt x="6646" y="0"/>
                      <a:pt x="0" y="0"/>
                    </a:cubicBezTo>
                    <a:cubicBezTo>
                      <a:pt x="0" y="7855"/>
                      <a:pt x="0" y="13745"/>
                      <a:pt x="1662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25" name="Freeform 239"/>
              <p:cNvSpPr/>
              <p:nvPr/>
            </p:nvSpPr>
            <p:spPr>
              <a:xfrm flipH="1">
                <a:off x="4131035" y="1801123"/>
                <a:ext cx="15717" cy="1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480" y="21600"/>
                      <a:pt x="12960" y="21600"/>
                      <a:pt x="21600" y="21600"/>
                    </a:cubicBezTo>
                    <a:cubicBezTo>
                      <a:pt x="21600" y="13745"/>
                      <a:pt x="21600" y="7855"/>
                      <a:pt x="19440" y="0"/>
                    </a:cubicBezTo>
                    <a:cubicBezTo>
                      <a:pt x="12960" y="0"/>
                      <a:pt x="6480" y="0"/>
                      <a:pt x="0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26" name="Freeform 240"/>
              <p:cNvSpPr/>
              <p:nvPr/>
            </p:nvSpPr>
            <p:spPr>
              <a:xfrm flipH="1">
                <a:off x="4043492" y="1885633"/>
                <a:ext cx="12702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200" y="0"/>
                    </a:moveTo>
                    <a:cubicBezTo>
                      <a:pt x="7200" y="7200"/>
                      <a:pt x="0" y="14400"/>
                      <a:pt x="0" y="21600"/>
                    </a:cubicBezTo>
                    <a:cubicBezTo>
                      <a:pt x="7200" y="14400"/>
                      <a:pt x="14400" y="7200"/>
                      <a:pt x="21600" y="0"/>
                    </a:cubicBezTo>
                    <a:lnTo>
                      <a:pt x="7200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27" name="Freeform 241"/>
              <p:cNvSpPr/>
              <p:nvPr/>
            </p:nvSpPr>
            <p:spPr>
              <a:xfrm flipH="1">
                <a:off x="4108335" y="1973194"/>
                <a:ext cx="19209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00" y="21600"/>
                    </a:moveTo>
                    <a:cubicBezTo>
                      <a:pt x="19800" y="15120"/>
                      <a:pt x="21600" y="8640"/>
                      <a:pt x="21600" y="0"/>
                    </a:cubicBezTo>
                    <a:cubicBezTo>
                      <a:pt x="14400" y="2160"/>
                      <a:pt x="7200" y="2160"/>
                      <a:pt x="1800" y="2160"/>
                    </a:cubicBezTo>
                    <a:cubicBezTo>
                      <a:pt x="1800" y="8640"/>
                      <a:pt x="1800" y="15120"/>
                      <a:pt x="0" y="21600"/>
                    </a:cubicBezTo>
                    <a:cubicBezTo>
                      <a:pt x="7200" y="21600"/>
                      <a:pt x="12600" y="21600"/>
                      <a:pt x="19800" y="216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28" name="Freeform 242"/>
              <p:cNvSpPr/>
              <p:nvPr/>
            </p:nvSpPr>
            <p:spPr>
              <a:xfrm flipH="1">
                <a:off x="4106589" y="1953896"/>
                <a:ext cx="19209" cy="16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400" y="0"/>
                      <a:pt x="7200" y="0"/>
                      <a:pt x="1800" y="0"/>
                    </a:cubicBezTo>
                    <a:cubicBezTo>
                      <a:pt x="1800" y="7855"/>
                      <a:pt x="0" y="15709"/>
                      <a:pt x="0" y="21600"/>
                    </a:cubicBezTo>
                    <a:cubicBezTo>
                      <a:pt x="7200" y="21600"/>
                      <a:pt x="12600" y="21600"/>
                      <a:pt x="19800" y="21600"/>
                    </a:cubicBezTo>
                    <a:cubicBezTo>
                      <a:pt x="19800" y="13745"/>
                      <a:pt x="21600" y="7855"/>
                      <a:pt x="2160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29" name="Freeform 243"/>
              <p:cNvSpPr/>
              <p:nvPr/>
            </p:nvSpPr>
            <p:spPr>
              <a:xfrm flipH="1">
                <a:off x="4089128" y="1973194"/>
                <a:ext cx="15717" cy="12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40" y="0"/>
                    </a:moveTo>
                    <a:cubicBezTo>
                      <a:pt x="12960" y="0"/>
                      <a:pt x="6480" y="0"/>
                      <a:pt x="2160" y="0"/>
                    </a:cubicBezTo>
                    <a:cubicBezTo>
                      <a:pt x="0" y="7200"/>
                      <a:pt x="0" y="14400"/>
                      <a:pt x="0" y="21600"/>
                    </a:cubicBezTo>
                    <a:cubicBezTo>
                      <a:pt x="6480" y="21600"/>
                      <a:pt x="12960" y="21600"/>
                      <a:pt x="21600" y="21600"/>
                    </a:cubicBezTo>
                    <a:lnTo>
                      <a:pt x="19440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30" name="Freeform 244"/>
              <p:cNvSpPr/>
              <p:nvPr/>
            </p:nvSpPr>
            <p:spPr>
              <a:xfrm flipH="1">
                <a:off x="4057698" y="1908868"/>
                <a:ext cx="15717" cy="1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" y="0"/>
                    </a:moveTo>
                    <a:cubicBezTo>
                      <a:pt x="0" y="6480"/>
                      <a:pt x="0" y="12960"/>
                      <a:pt x="0" y="21600"/>
                    </a:cubicBezTo>
                    <a:cubicBezTo>
                      <a:pt x="4320" y="21600"/>
                      <a:pt x="6480" y="21600"/>
                      <a:pt x="10800" y="21600"/>
                    </a:cubicBezTo>
                    <a:cubicBezTo>
                      <a:pt x="15120" y="15120"/>
                      <a:pt x="19440" y="6480"/>
                      <a:pt x="216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5120" y="0"/>
                      <a:pt x="8640" y="0"/>
                      <a:pt x="216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31" name="Freeform 245"/>
              <p:cNvSpPr/>
              <p:nvPr/>
            </p:nvSpPr>
            <p:spPr>
              <a:xfrm flipH="1">
                <a:off x="2700978" y="580540"/>
                <a:ext cx="139690" cy="120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109" y="11711"/>
                    </a:moveTo>
                    <a:cubicBezTo>
                      <a:pt x="21109" y="11711"/>
                      <a:pt x="19636" y="10670"/>
                      <a:pt x="18900" y="10410"/>
                    </a:cubicBezTo>
                    <a:cubicBezTo>
                      <a:pt x="18900" y="9889"/>
                      <a:pt x="18900" y="9629"/>
                      <a:pt x="18900" y="9108"/>
                    </a:cubicBezTo>
                    <a:cubicBezTo>
                      <a:pt x="19391" y="8588"/>
                      <a:pt x="20373" y="7547"/>
                      <a:pt x="20373" y="7547"/>
                    </a:cubicBezTo>
                    <a:cubicBezTo>
                      <a:pt x="20373" y="5725"/>
                      <a:pt x="20373" y="5725"/>
                      <a:pt x="20373" y="5725"/>
                    </a:cubicBezTo>
                    <a:cubicBezTo>
                      <a:pt x="17918" y="2342"/>
                      <a:pt x="17918" y="2342"/>
                      <a:pt x="17918" y="2342"/>
                    </a:cubicBezTo>
                    <a:cubicBezTo>
                      <a:pt x="15955" y="2342"/>
                      <a:pt x="15955" y="2342"/>
                      <a:pt x="15955" y="2342"/>
                    </a:cubicBezTo>
                    <a:cubicBezTo>
                      <a:pt x="15955" y="2342"/>
                      <a:pt x="14973" y="3123"/>
                      <a:pt x="14727" y="3643"/>
                    </a:cubicBezTo>
                    <a:cubicBezTo>
                      <a:pt x="14236" y="3383"/>
                      <a:pt x="13500" y="3123"/>
                      <a:pt x="13009" y="3123"/>
                    </a:cubicBezTo>
                    <a:cubicBezTo>
                      <a:pt x="13009" y="2342"/>
                      <a:pt x="13009" y="1301"/>
                      <a:pt x="13009" y="1301"/>
                    </a:cubicBezTo>
                    <a:cubicBezTo>
                      <a:pt x="11536" y="0"/>
                      <a:pt x="11536" y="0"/>
                      <a:pt x="11536" y="0"/>
                    </a:cubicBezTo>
                    <a:cubicBezTo>
                      <a:pt x="7609" y="260"/>
                      <a:pt x="7609" y="260"/>
                      <a:pt x="7609" y="260"/>
                    </a:cubicBezTo>
                    <a:cubicBezTo>
                      <a:pt x="6136" y="1561"/>
                      <a:pt x="6136" y="1561"/>
                      <a:pt x="6136" y="1561"/>
                    </a:cubicBezTo>
                    <a:cubicBezTo>
                      <a:pt x="6136" y="1561"/>
                      <a:pt x="6382" y="3123"/>
                      <a:pt x="6382" y="3904"/>
                    </a:cubicBezTo>
                    <a:cubicBezTo>
                      <a:pt x="5891" y="4164"/>
                      <a:pt x="5645" y="4424"/>
                      <a:pt x="5400" y="4684"/>
                    </a:cubicBezTo>
                    <a:cubicBezTo>
                      <a:pt x="4664" y="4424"/>
                      <a:pt x="3436" y="3904"/>
                      <a:pt x="3436" y="3904"/>
                    </a:cubicBezTo>
                    <a:cubicBezTo>
                      <a:pt x="1718" y="4424"/>
                      <a:pt x="1718" y="4424"/>
                      <a:pt x="1718" y="4424"/>
                    </a:cubicBezTo>
                    <a:cubicBezTo>
                      <a:pt x="0" y="8328"/>
                      <a:pt x="0" y="8328"/>
                      <a:pt x="0" y="8328"/>
                    </a:cubicBezTo>
                    <a:cubicBezTo>
                      <a:pt x="0" y="8588"/>
                      <a:pt x="0" y="8588"/>
                      <a:pt x="0" y="8588"/>
                    </a:cubicBezTo>
                    <a:cubicBezTo>
                      <a:pt x="491" y="10149"/>
                      <a:pt x="491" y="10149"/>
                      <a:pt x="491" y="10149"/>
                    </a:cubicBezTo>
                    <a:cubicBezTo>
                      <a:pt x="491" y="10149"/>
                      <a:pt x="1964" y="10930"/>
                      <a:pt x="2455" y="11190"/>
                    </a:cubicBezTo>
                    <a:cubicBezTo>
                      <a:pt x="2455" y="11711"/>
                      <a:pt x="2700" y="12231"/>
                      <a:pt x="2700" y="12492"/>
                    </a:cubicBezTo>
                    <a:cubicBezTo>
                      <a:pt x="2209" y="13012"/>
                      <a:pt x="1227" y="14053"/>
                      <a:pt x="1227" y="14053"/>
                    </a:cubicBezTo>
                    <a:cubicBezTo>
                      <a:pt x="1227" y="15875"/>
                      <a:pt x="1227" y="15875"/>
                      <a:pt x="1227" y="15875"/>
                    </a:cubicBezTo>
                    <a:cubicBezTo>
                      <a:pt x="3927" y="19258"/>
                      <a:pt x="3927" y="19258"/>
                      <a:pt x="3927" y="19258"/>
                    </a:cubicBezTo>
                    <a:cubicBezTo>
                      <a:pt x="3927" y="19258"/>
                      <a:pt x="5400" y="19518"/>
                      <a:pt x="5400" y="19258"/>
                    </a:cubicBezTo>
                    <a:cubicBezTo>
                      <a:pt x="5645" y="19258"/>
                      <a:pt x="5645" y="19258"/>
                      <a:pt x="5645" y="19258"/>
                    </a:cubicBezTo>
                    <a:cubicBezTo>
                      <a:pt x="5645" y="19258"/>
                      <a:pt x="6627" y="18477"/>
                      <a:pt x="7118" y="17957"/>
                    </a:cubicBezTo>
                    <a:cubicBezTo>
                      <a:pt x="7609" y="18217"/>
                      <a:pt x="8100" y="18217"/>
                      <a:pt x="8345" y="18477"/>
                    </a:cubicBezTo>
                    <a:cubicBezTo>
                      <a:pt x="8591" y="18998"/>
                      <a:pt x="8591" y="20039"/>
                      <a:pt x="8591" y="20039"/>
                    </a:cubicBezTo>
                    <a:cubicBezTo>
                      <a:pt x="9818" y="21600"/>
                      <a:pt x="9818" y="21600"/>
                      <a:pt x="9818" y="21600"/>
                    </a:cubicBezTo>
                    <a:cubicBezTo>
                      <a:pt x="13991" y="21080"/>
                      <a:pt x="13991" y="21080"/>
                      <a:pt x="13991" y="21080"/>
                    </a:cubicBezTo>
                    <a:cubicBezTo>
                      <a:pt x="15218" y="19778"/>
                      <a:pt x="15218" y="19778"/>
                      <a:pt x="15218" y="19778"/>
                    </a:cubicBezTo>
                    <a:cubicBezTo>
                      <a:pt x="15218" y="19778"/>
                      <a:pt x="15218" y="18217"/>
                      <a:pt x="15218" y="17436"/>
                    </a:cubicBezTo>
                    <a:cubicBezTo>
                      <a:pt x="15464" y="17176"/>
                      <a:pt x="15709" y="17176"/>
                      <a:pt x="15955" y="16916"/>
                    </a:cubicBezTo>
                    <a:cubicBezTo>
                      <a:pt x="16691" y="17176"/>
                      <a:pt x="17673" y="17696"/>
                      <a:pt x="17673" y="17696"/>
                    </a:cubicBezTo>
                    <a:cubicBezTo>
                      <a:pt x="19391" y="17176"/>
                      <a:pt x="19391" y="17176"/>
                      <a:pt x="19391" y="17176"/>
                    </a:cubicBezTo>
                    <a:cubicBezTo>
                      <a:pt x="21600" y="13533"/>
                      <a:pt x="21600" y="13533"/>
                      <a:pt x="21600" y="13533"/>
                    </a:cubicBezTo>
                    <a:lnTo>
                      <a:pt x="21109" y="11711"/>
                    </a:lnTo>
                    <a:close/>
                    <a:moveTo>
                      <a:pt x="10555" y="15094"/>
                    </a:moveTo>
                    <a:cubicBezTo>
                      <a:pt x="8345" y="15094"/>
                      <a:pt x="6382" y="13272"/>
                      <a:pt x="6382" y="10670"/>
                    </a:cubicBezTo>
                    <a:cubicBezTo>
                      <a:pt x="6382" y="8328"/>
                      <a:pt x="8345" y="6246"/>
                      <a:pt x="10555" y="6246"/>
                    </a:cubicBezTo>
                    <a:cubicBezTo>
                      <a:pt x="12764" y="6246"/>
                      <a:pt x="14727" y="8328"/>
                      <a:pt x="14727" y="10670"/>
                    </a:cubicBezTo>
                    <a:cubicBezTo>
                      <a:pt x="14727" y="13272"/>
                      <a:pt x="12764" y="15094"/>
                      <a:pt x="10555" y="15094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32" name="Freeform 246"/>
              <p:cNvSpPr/>
              <p:nvPr/>
            </p:nvSpPr>
            <p:spPr>
              <a:xfrm flipH="1">
                <a:off x="2751615" y="622352"/>
                <a:ext cx="41909" cy="38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00" y="0"/>
                    </a:moveTo>
                    <a:cubicBezTo>
                      <a:pt x="4800" y="0"/>
                      <a:pt x="0" y="4800"/>
                      <a:pt x="0" y="10400"/>
                    </a:cubicBezTo>
                    <a:cubicBezTo>
                      <a:pt x="0" y="16800"/>
                      <a:pt x="4800" y="21600"/>
                      <a:pt x="11200" y="21600"/>
                    </a:cubicBezTo>
                    <a:cubicBezTo>
                      <a:pt x="16800" y="21600"/>
                      <a:pt x="21600" y="16800"/>
                      <a:pt x="21600" y="10400"/>
                    </a:cubicBezTo>
                    <a:cubicBezTo>
                      <a:pt x="21600" y="4800"/>
                      <a:pt x="16800" y="0"/>
                      <a:pt x="11200" y="0"/>
                    </a:cubicBezTo>
                    <a:close/>
                    <a:moveTo>
                      <a:pt x="11200" y="18400"/>
                    </a:moveTo>
                    <a:cubicBezTo>
                      <a:pt x="6400" y="18400"/>
                      <a:pt x="3200" y="15200"/>
                      <a:pt x="3200" y="10400"/>
                    </a:cubicBezTo>
                    <a:cubicBezTo>
                      <a:pt x="3200" y="6400"/>
                      <a:pt x="6400" y="2400"/>
                      <a:pt x="11200" y="2400"/>
                    </a:cubicBezTo>
                    <a:cubicBezTo>
                      <a:pt x="15200" y="2400"/>
                      <a:pt x="19200" y="6400"/>
                      <a:pt x="19200" y="10400"/>
                    </a:cubicBezTo>
                    <a:cubicBezTo>
                      <a:pt x="19200" y="15200"/>
                      <a:pt x="15200" y="18400"/>
                      <a:pt x="11200" y="184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33" name="Freeform 247"/>
              <p:cNvSpPr/>
              <p:nvPr/>
            </p:nvSpPr>
            <p:spPr>
              <a:xfrm flipH="1">
                <a:off x="2844158" y="543552"/>
                <a:ext cx="123976" cy="11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139" y="10516"/>
                    </a:moveTo>
                    <a:cubicBezTo>
                      <a:pt x="19139" y="9947"/>
                      <a:pt x="19139" y="9663"/>
                      <a:pt x="19139" y="9095"/>
                    </a:cubicBezTo>
                    <a:cubicBezTo>
                      <a:pt x="19686" y="8811"/>
                      <a:pt x="20780" y="7674"/>
                      <a:pt x="20780" y="7674"/>
                    </a:cubicBezTo>
                    <a:cubicBezTo>
                      <a:pt x="20780" y="5684"/>
                      <a:pt x="20780" y="5684"/>
                      <a:pt x="20780" y="5684"/>
                    </a:cubicBezTo>
                    <a:cubicBezTo>
                      <a:pt x="18046" y="2558"/>
                      <a:pt x="18046" y="2558"/>
                      <a:pt x="18046" y="2558"/>
                    </a:cubicBezTo>
                    <a:cubicBezTo>
                      <a:pt x="16132" y="2558"/>
                      <a:pt x="16132" y="2558"/>
                      <a:pt x="16132" y="2558"/>
                    </a:cubicBezTo>
                    <a:cubicBezTo>
                      <a:pt x="16132" y="2558"/>
                      <a:pt x="15038" y="3411"/>
                      <a:pt x="14765" y="3695"/>
                    </a:cubicBezTo>
                    <a:cubicBezTo>
                      <a:pt x="14218" y="3411"/>
                      <a:pt x="13671" y="3126"/>
                      <a:pt x="13124" y="3126"/>
                    </a:cubicBezTo>
                    <a:cubicBezTo>
                      <a:pt x="13124" y="2558"/>
                      <a:pt x="13124" y="1421"/>
                      <a:pt x="13124" y="1421"/>
                    </a:cubicBezTo>
                    <a:cubicBezTo>
                      <a:pt x="11757" y="0"/>
                      <a:pt x="11757" y="0"/>
                      <a:pt x="11757" y="0"/>
                    </a:cubicBezTo>
                    <a:cubicBezTo>
                      <a:pt x="7656" y="284"/>
                      <a:pt x="7656" y="284"/>
                      <a:pt x="7656" y="284"/>
                    </a:cubicBezTo>
                    <a:cubicBezTo>
                      <a:pt x="6289" y="1705"/>
                      <a:pt x="6289" y="1705"/>
                      <a:pt x="6289" y="1705"/>
                    </a:cubicBezTo>
                    <a:cubicBezTo>
                      <a:pt x="6289" y="1705"/>
                      <a:pt x="6289" y="3126"/>
                      <a:pt x="6289" y="3979"/>
                    </a:cubicBezTo>
                    <a:cubicBezTo>
                      <a:pt x="6015" y="4263"/>
                      <a:pt x="5742" y="4547"/>
                      <a:pt x="5195" y="4832"/>
                    </a:cubicBezTo>
                    <a:cubicBezTo>
                      <a:pt x="4648" y="4547"/>
                      <a:pt x="3554" y="3979"/>
                      <a:pt x="3554" y="3979"/>
                    </a:cubicBezTo>
                    <a:cubicBezTo>
                      <a:pt x="1641" y="4547"/>
                      <a:pt x="1641" y="4547"/>
                      <a:pt x="1641" y="4547"/>
                    </a:cubicBezTo>
                    <a:cubicBezTo>
                      <a:pt x="0" y="8526"/>
                      <a:pt x="0" y="8526"/>
                      <a:pt x="0" y="8526"/>
                    </a:cubicBezTo>
                    <a:cubicBezTo>
                      <a:pt x="0" y="8526"/>
                      <a:pt x="0" y="8526"/>
                      <a:pt x="0" y="8526"/>
                    </a:cubicBezTo>
                    <a:cubicBezTo>
                      <a:pt x="547" y="10232"/>
                      <a:pt x="547" y="10232"/>
                      <a:pt x="547" y="10232"/>
                    </a:cubicBezTo>
                    <a:cubicBezTo>
                      <a:pt x="547" y="10232"/>
                      <a:pt x="1914" y="11084"/>
                      <a:pt x="2461" y="11368"/>
                    </a:cubicBezTo>
                    <a:cubicBezTo>
                      <a:pt x="2461" y="11653"/>
                      <a:pt x="2461" y="12221"/>
                      <a:pt x="2734" y="12505"/>
                    </a:cubicBezTo>
                    <a:cubicBezTo>
                      <a:pt x="2187" y="13074"/>
                      <a:pt x="1094" y="13926"/>
                      <a:pt x="1094" y="13926"/>
                    </a:cubicBezTo>
                    <a:cubicBezTo>
                      <a:pt x="1094" y="15916"/>
                      <a:pt x="1094" y="15916"/>
                      <a:pt x="1094" y="15916"/>
                    </a:cubicBezTo>
                    <a:cubicBezTo>
                      <a:pt x="3828" y="19326"/>
                      <a:pt x="3828" y="19326"/>
                      <a:pt x="3828" y="19326"/>
                    </a:cubicBezTo>
                    <a:cubicBezTo>
                      <a:pt x="3828" y="19326"/>
                      <a:pt x="5468" y="19326"/>
                      <a:pt x="5468" y="19326"/>
                    </a:cubicBezTo>
                    <a:cubicBezTo>
                      <a:pt x="5468" y="19326"/>
                      <a:pt x="5742" y="19326"/>
                      <a:pt x="5742" y="19326"/>
                    </a:cubicBezTo>
                    <a:cubicBezTo>
                      <a:pt x="5742" y="19326"/>
                      <a:pt x="6562" y="18474"/>
                      <a:pt x="7109" y="17905"/>
                    </a:cubicBezTo>
                    <a:cubicBezTo>
                      <a:pt x="7656" y="18189"/>
                      <a:pt x="7929" y="18189"/>
                      <a:pt x="8476" y="18474"/>
                    </a:cubicBezTo>
                    <a:cubicBezTo>
                      <a:pt x="8476" y="19042"/>
                      <a:pt x="8749" y="20179"/>
                      <a:pt x="8749" y="20179"/>
                    </a:cubicBezTo>
                    <a:cubicBezTo>
                      <a:pt x="9843" y="21600"/>
                      <a:pt x="9843" y="21600"/>
                      <a:pt x="9843" y="21600"/>
                    </a:cubicBezTo>
                    <a:cubicBezTo>
                      <a:pt x="14218" y="21032"/>
                      <a:pt x="14218" y="21032"/>
                      <a:pt x="14218" y="21032"/>
                    </a:cubicBezTo>
                    <a:cubicBezTo>
                      <a:pt x="15311" y="19895"/>
                      <a:pt x="15311" y="19895"/>
                      <a:pt x="15311" y="19895"/>
                    </a:cubicBezTo>
                    <a:cubicBezTo>
                      <a:pt x="15311" y="19895"/>
                      <a:pt x="15311" y="18189"/>
                      <a:pt x="15311" y="17621"/>
                    </a:cubicBezTo>
                    <a:cubicBezTo>
                      <a:pt x="15585" y="17337"/>
                      <a:pt x="15858" y="17053"/>
                      <a:pt x="16132" y="16768"/>
                    </a:cubicBezTo>
                    <a:cubicBezTo>
                      <a:pt x="16678" y="17053"/>
                      <a:pt x="17772" y="17905"/>
                      <a:pt x="17772" y="17905"/>
                    </a:cubicBezTo>
                    <a:cubicBezTo>
                      <a:pt x="19686" y="17337"/>
                      <a:pt x="19686" y="17337"/>
                      <a:pt x="19686" y="17337"/>
                    </a:cubicBezTo>
                    <a:cubicBezTo>
                      <a:pt x="21600" y="13642"/>
                      <a:pt x="21600" y="13642"/>
                      <a:pt x="21600" y="13642"/>
                    </a:cubicBezTo>
                    <a:cubicBezTo>
                      <a:pt x="21327" y="11653"/>
                      <a:pt x="21327" y="11653"/>
                      <a:pt x="21327" y="11653"/>
                    </a:cubicBezTo>
                    <a:cubicBezTo>
                      <a:pt x="21327" y="11653"/>
                      <a:pt x="19959" y="10800"/>
                      <a:pt x="19139" y="10516"/>
                    </a:cubicBezTo>
                    <a:close/>
                    <a:moveTo>
                      <a:pt x="10663" y="15063"/>
                    </a:moveTo>
                    <a:cubicBezTo>
                      <a:pt x="8203" y="15063"/>
                      <a:pt x="6289" y="13074"/>
                      <a:pt x="6289" y="10800"/>
                    </a:cubicBezTo>
                    <a:cubicBezTo>
                      <a:pt x="6289" y="8526"/>
                      <a:pt x="8203" y="6537"/>
                      <a:pt x="10663" y="6537"/>
                    </a:cubicBezTo>
                    <a:cubicBezTo>
                      <a:pt x="12851" y="6537"/>
                      <a:pt x="14765" y="8526"/>
                      <a:pt x="14765" y="10800"/>
                    </a:cubicBezTo>
                    <a:cubicBezTo>
                      <a:pt x="14765" y="13074"/>
                      <a:pt x="12851" y="15063"/>
                      <a:pt x="10663" y="15063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34" name="Freeform 248"/>
              <p:cNvSpPr/>
              <p:nvPr/>
            </p:nvSpPr>
            <p:spPr>
              <a:xfrm flipH="1">
                <a:off x="2887812" y="580540"/>
                <a:ext cx="38416" cy="35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32" y="0"/>
                    </a:moveTo>
                    <a:cubicBezTo>
                      <a:pt x="5184" y="0"/>
                      <a:pt x="0" y="4500"/>
                      <a:pt x="0" y="10800"/>
                    </a:cubicBezTo>
                    <a:cubicBezTo>
                      <a:pt x="0" y="17100"/>
                      <a:pt x="5184" y="21600"/>
                      <a:pt x="11232" y="21600"/>
                    </a:cubicBezTo>
                    <a:cubicBezTo>
                      <a:pt x="16416" y="21600"/>
                      <a:pt x="21600" y="17100"/>
                      <a:pt x="21600" y="10800"/>
                    </a:cubicBezTo>
                    <a:cubicBezTo>
                      <a:pt x="21600" y="4500"/>
                      <a:pt x="16416" y="0"/>
                      <a:pt x="11232" y="0"/>
                    </a:cubicBezTo>
                    <a:close/>
                    <a:moveTo>
                      <a:pt x="11232" y="18900"/>
                    </a:moveTo>
                    <a:cubicBezTo>
                      <a:pt x="6912" y="18900"/>
                      <a:pt x="3456" y="15300"/>
                      <a:pt x="3456" y="10800"/>
                    </a:cubicBezTo>
                    <a:cubicBezTo>
                      <a:pt x="3456" y="6300"/>
                      <a:pt x="6912" y="2700"/>
                      <a:pt x="11232" y="2700"/>
                    </a:cubicBezTo>
                    <a:cubicBezTo>
                      <a:pt x="15552" y="2700"/>
                      <a:pt x="19008" y="6300"/>
                      <a:pt x="19008" y="10800"/>
                    </a:cubicBezTo>
                    <a:cubicBezTo>
                      <a:pt x="19008" y="15300"/>
                      <a:pt x="15552" y="18900"/>
                      <a:pt x="11232" y="189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35" name="Freeform 249"/>
              <p:cNvSpPr/>
              <p:nvPr/>
            </p:nvSpPr>
            <p:spPr>
              <a:xfrm flipH="1">
                <a:off x="2802252" y="474402"/>
                <a:ext cx="87307" cy="75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6" y="11215"/>
                    </a:moveTo>
                    <a:cubicBezTo>
                      <a:pt x="2356" y="11631"/>
                      <a:pt x="2356" y="12046"/>
                      <a:pt x="2749" y="12462"/>
                    </a:cubicBezTo>
                    <a:cubicBezTo>
                      <a:pt x="1964" y="12877"/>
                      <a:pt x="1178" y="14123"/>
                      <a:pt x="1178" y="14123"/>
                    </a:cubicBezTo>
                    <a:cubicBezTo>
                      <a:pt x="1178" y="15785"/>
                      <a:pt x="1178" y="15785"/>
                      <a:pt x="1178" y="15785"/>
                    </a:cubicBezTo>
                    <a:cubicBezTo>
                      <a:pt x="3927" y="19108"/>
                      <a:pt x="3927" y="19108"/>
                      <a:pt x="3927" y="19108"/>
                    </a:cubicBezTo>
                    <a:cubicBezTo>
                      <a:pt x="3927" y="19108"/>
                      <a:pt x="5498" y="19523"/>
                      <a:pt x="5498" y="19523"/>
                    </a:cubicBezTo>
                    <a:cubicBezTo>
                      <a:pt x="5498" y="19523"/>
                      <a:pt x="5498" y="19108"/>
                      <a:pt x="5498" y="19108"/>
                    </a:cubicBezTo>
                    <a:cubicBezTo>
                      <a:pt x="5498" y="19108"/>
                      <a:pt x="6676" y="18277"/>
                      <a:pt x="7069" y="17862"/>
                    </a:cubicBezTo>
                    <a:cubicBezTo>
                      <a:pt x="7462" y="18277"/>
                      <a:pt x="7855" y="18277"/>
                      <a:pt x="8247" y="18277"/>
                    </a:cubicBezTo>
                    <a:cubicBezTo>
                      <a:pt x="8247" y="19108"/>
                      <a:pt x="8640" y="20354"/>
                      <a:pt x="8640" y="20354"/>
                    </a:cubicBezTo>
                    <a:cubicBezTo>
                      <a:pt x="9818" y="21600"/>
                      <a:pt x="9818" y="21600"/>
                      <a:pt x="9818" y="21600"/>
                    </a:cubicBezTo>
                    <a:cubicBezTo>
                      <a:pt x="14138" y="21185"/>
                      <a:pt x="14138" y="21185"/>
                      <a:pt x="14138" y="21185"/>
                    </a:cubicBezTo>
                    <a:cubicBezTo>
                      <a:pt x="15316" y="19938"/>
                      <a:pt x="15316" y="19938"/>
                      <a:pt x="15316" y="19938"/>
                    </a:cubicBezTo>
                    <a:cubicBezTo>
                      <a:pt x="15316" y="19938"/>
                      <a:pt x="15316" y="18277"/>
                      <a:pt x="14924" y="17446"/>
                    </a:cubicBezTo>
                    <a:cubicBezTo>
                      <a:pt x="15316" y="17446"/>
                      <a:pt x="15709" y="17031"/>
                      <a:pt x="16102" y="17031"/>
                    </a:cubicBezTo>
                    <a:cubicBezTo>
                      <a:pt x="16495" y="17031"/>
                      <a:pt x="17673" y="17862"/>
                      <a:pt x="17673" y="17862"/>
                    </a:cubicBezTo>
                    <a:cubicBezTo>
                      <a:pt x="19636" y="17446"/>
                      <a:pt x="19636" y="17446"/>
                      <a:pt x="19636" y="17446"/>
                    </a:cubicBezTo>
                    <a:cubicBezTo>
                      <a:pt x="21600" y="13708"/>
                      <a:pt x="21600" y="13708"/>
                      <a:pt x="21600" y="13708"/>
                    </a:cubicBezTo>
                    <a:cubicBezTo>
                      <a:pt x="21207" y="11631"/>
                      <a:pt x="21207" y="11631"/>
                      <a:pt x="21207" y="11631"/>
                    </a:cubicBezTo>
                    <a:cubicBezTo>
                      <a:pt x="21207" y="11631"/>
                      <a:pt x="19636" y="10800"/>
                      <a:pt x="18851" y="10385"/>
                    </a:cubicBezTo>
                    <a:cubicBezTo>
                      <a:pt x="18851" y="9969"/>
                      <a:pt x="18851" y="9554"/>
                      <a:pt x="18851" y="9138"/>
                    </a:cubicBezTo>
                    <a:cubicBezTo>
                      <a:pt x="19244" y="8723"/>
                      <a:pt x="20422" y="7892"/>
                      <a:pt x="20422" y="7892"/>
                    </a:cubicBezTo>
                    <a:cubicBezTo>
                      <a:pt x="20422" y="5815"/>
                      <a:pt x="20422" y="5815"/>
                      <a:pt x="20422" y="5815"/>
                    </a:cubicBezTo>
                    <a:cubicBezTo>
                      <a:pt x="17673" y="2492"/>
                      <a:pt x="17673" y="2492"/>
                      <a:pt x="17673" y="2492"/>
                    </a:cubicBezTo>
                    <a:cubicBezTo>
                      <a:pt x="16102" y="2492"/>
                      <a:pt x="16102" y="2492"/>
                      <a:pt x="16102" y="2492"/>
                    </a:cubicBezTo>
                    <a:cubicBezTo>
                      <a:pt x="16102" y="2492"/>
                      <a:pt x="14924" y="3323"/>
                      <a:pt x="14531" y="3738"/>
                    </a:cubicBezTo>
                    <a:cubicBezTo>
                      <a:pt x="14138" y="3323"/>
                      <a:pt x="13745" y="3323"/>
                      <a:pt x="12960" y="2908"/>
                    </a:cubicBezTo>
                    <a:cubicBezTo>
                      <a:pt x="12960" y="2492"/>
                      <a:pt x="12960" y="1246"/>
                      <a:pt x="12960" y="1246"/>
                    </a:cubicBezTo>
                    <a:cubicBezTo>
                      <a:pt x="11782" y="0"/>
                      <a:pt x="11782" y="0"/>
                      <a:pt x="11782" y="0"/>
                    </a:cubicBezTo>
                    <a:cubicBezTo>
                      <a:pt x="7462" y="415"/>
                      <a:pt x="7462" y="415"/>
                      <a:pt x="7462" y="415"/>
                    </a:cubicBezTo>
                    <a:cubicBezTo>
                      <a:pt x="6284" y="1662"/>
                      <a:pt x="6284" y="1662"/>
                      <a:pt x="6284" y="1662"/>
                    </a:cubicBezTo>
                    <a:cubicBezTo>
                      <a:pt x="6284" y="1662"/>
                      <a:pt x="6284" y="3323"/>
                      <a:pt x="6284" y="3738"/>
                    </a:cubicBezTo>
                    <a:cubicBezTo>
                      <a:pt x="5891" y="4154"/>
                      <a:pt x="5498" y="4569"/>
                      <a:pt x="5105" y="4569"/>
                    </a:cubicBezTo>
                    <a:cubicBezTo>
                      <a:pt x="4713" y="4569"/>
                      <a:pt x="3535" y="3738"/>
                      <a:pt x="3535" y="3738"/>
                    </a:cubicBezTo>
                    <a:cubicBezTo>
                      <a:pt x="1571" y="4569"/>
                      <a:pt x="1571" y="4569"/>
                      <a:pt x="1571" y="4569"/>
                    </a:cubicBezTo>
                    <a:cubicBezTo>
                      <a:pt x="0" y="8308"/>
                      <a:pt x="0" y="8308"/>
                      <a:pt x="0" y="8308"/>
                    </a:cubicBezTo>
                    <a:cubicBezTo>
                      <a:pt x="0" y="8723"/>
                      <a:pt x="0" y="8723"/>
                      <a:pt x="0" y="8723"/>
                    </a:cubicBezTo>
                    <a:cubicBezTo>
                      <a:pt x="393" y="10385"/>
                      <a:pt x="393" y="10385"/>
                      <a:pt x="393" y="10385"/>
                    </a:cubicBezTo>
                    <a:cubicBezTo>
                      <a:pt x="393" y="10385"/>
                      <a:pt x="1571" y="10800"/>
                      <a:pt x="2356" y="11215"/>
                    </a:cubicBezTo>
                    <a:close/>
                    <a:moveTo>
                      <a:pt x="10604" y="6231"/>
                    </a:moveTo>
                    <a:cubicBezTo>
                      <a:pt x="12960" y="6231"/>
                      <a:pt x="14531" y="8308"/>
                      <a:pt x="14531" y="10800"/>
                    </a:cubicBezTo>
                    <a:cubicBezTo>
                      <a:pt x="14531" y="13292"/>
                      <a:pt x="12960" y="14954"/>
                      <a:pt x="10604" y="14954"/>
                    </a:cubicBezTo>
                    <a:cubicBezTo>
                      <a:pt x="8247" y="14954"/>
                      <a:pt x="6284" y="13292"/>
                      <a:pt x="6284" y="10800"/>
                    </a:cubicBezTo>
                    <a:cubicBezTo>
                      <a:pt x="6284" y="8308"/>
                      <a:pt x="8247" y="6231"/>
                      <a:pt x="10604" y="6231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36" name="Freeform 250"/>
              <p:cNvSpPr/>
              <p:nvPr/>
            </p:nvSpPr>
            <p:spPr>
              <a:xfrm flipH="1">
                <a:off x="2833682" y="498524"/>
                <a:ext cx="26193" cy="24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435" y="21600"/>
                    </a:moveTo>
                    <a:cubicBezTo>
                      <a:pt x="16518" y="21600"/>
                      <a:pt x="21600" y="17788"/>
                      <a:pt x="21600" y="11435"/>
                    </a:cubicBezTo>
                    <a:cubicBezTo>
                      <a:pt x="21600" y="5082"/>
                      <a:pt x="16518" y="0"/>
                      <a:pt x="11435" y="0"/>
                    </a:cubicBezTo>
                    <a:cubicBezTo>
                      <a:pt x="5082" y="0"/>
                      <a:pt x="0" y="5082"/>
                      <a:pt x="0" y="11435"/>
                    </a:cubicBezTo>
                    <a:cubicBezTo>
                      <a:pt x="0" y="17788"/>
                      <a:pt x="5082" y="21600"/>
                      <a:pt x="11435" y="21600"/>
                    </a:cubicBezTo>
                    <a:close/>
                    <a:moveTo>
                      <a:pt x="11435" y="3812"/>
                    </a:moveTo>
                    <a:cubicBezTo>
                      <a:pt x="15247" y="3812"/>
                      <a:pt x="19059" y="6353"/>
                      <a:pt x="19059" y="11435"/>
                    </a:cubicBezTo>
                    <a:cubicBezTo>
                      <a:pt x="19059" y="15247"/>
                      <a:pt x="15247" y="19059"/>
                      <a:pt x="11435" y="19059"/>
                    </a:cubicBezTo>
                    <a:cubicBezTo>
                      <a:pt x="6353" y="19059"/>
                      <a:pt x="2541" y="15247"/>
                      <a:pt x="2541" y="11435"/>
                    </a:cubicBezTo>
                    <a:cubicBezTo>
                      <a:pt x="2541" y="6353"/>
                      <a:pt x="6353" y="3812"/>
                      <a:pt x="11435" y="38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37" name="Freeform 251"/>
              <p:cNvSpPr/>
              <p:nvPr/>
            </p:nvSpPr>
            <p:spPr>
              <a:xfrm flipH="1">
                <a:off x="1225524" y="1424572"/>
                <a:ext cx="97784" cy="45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925" fill="norm" stroke="1" extrusionOk="0">
                    <a:moveTo>
                      <a:pt x="11148" y="464"/>
                    </a:moveTo>
                    <a:cubicBezTo>
                      <a:pt x="4181" y="-1810"/>
                      <a:pt x="0" y="5011"/>
                      <a:pt x="0" y="5011"/>
                    </a:cubicBezTo>
                    <a:cubicBezTo>
                      <a:pt x="0" y="5011"/>
                      <a:pt x="2787" y="14674"/>
                      <a:pt x="9755" y="17516"/>
                    </a:cubicBezTo>
                    <a:cubicBezTo>
                      <a:pt x="16374" y="19790"/>
                      <a:pt x="21600" y="11832"/>
                      <a:pt x="21600" y="11832"/>
                    </a:cubicBezTo>
                    <a:cubicBezTo>
                      <a:pt x="21600" y="11832"/>
                      <a:pt x="18465" y="2737"/>
                      <a:pt x="11148" y="464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38" name="Freeform 252"/>
              <p:cNvSpPr/>
              <p:nvPr/>
            </p:nvSpPr>
            <p:spPr>
              <a:xfrm flipH="1">
                <a:off x="1199333" y="1360498"/>
                <a:ext cx="83815" cy="55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799" fill="norm" stroke="1" extrusionOk="0">
                    <a:moveTo>
                      <a:pt x="14264" y="14890"/>
                    </a:moveTo>
                    <a:cubicBezTo>
                      <a:pt x="21192" y="10194"/>
                      <a:pt x="21600" y="333"/>
                      <a:pt x="21600" y="333"/>
                    </a:cubicBezTo>
                    <a:cubicBezTo>
                      <a:pt x="21600" y="333"/>
                      <a:pt x="14672" y="-1545"/>
                      <a:pt x="7336" y="3620"/>
                    </a:cubicBezTo>
                    <a:cubicBezTo>
                      <a:pt x="0" y="8316"/>
                      <a:pt x="0" y="16768"/>
                      <a:pt x="0" y="16768"/>
                    </a:cubicBezTo>
                    <a:cubicBezTo>
                      <a:pt x="0" y="16768"/>
                      <a:pt x="7336" y="20055"/>
                      <a:pt x="14264" y="1489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39" name="Freeform 253"/>
              <p:cNvSpPr/>
              <p:nvPr/>
            </p:nvSpPr>
            <p:spPr>
              <a:xfrm flipH="1">
                <a:off x="1281400" y="1455216"/>
                <a:ext cx="97783" cy="45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04" fill="norm" stroke="1" extrusionOk="0">
                    <a:moveTo>
                      <a:pt x="11497" y="423"/>
                    </a:moveTo>
                    <a:cubicBezTo>
                      <a:pt x="4529" y="-1792"/>
                      <a:pt x="0" y="5408"/>
                      <a:pt x="0" y="5408"/>
                    </a:cubicBezTo>
                    <a:cubicBezTo>
                      <a:pt x="0" y="5408"/>
                      <a:pt x="2787" y="14823"/>
                      <a:pt x="9755" y="17039"/>
                    </a:cubicBezTo>
                    <a:cubicBezTo>
                      <a:pt x="16374" y="19808"/>
                      <a:pt x="21600" y="11500"/>
                      <a:pt x="21600" y="11500"/>
                    </a:cubicBezTo>
                    <a:cubicBezTo>
                      <a:pt x="21600" y="11500"/>
                      <a:pt x="18465" y="3193"/>
                      <a:pt x="11497" y="4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40" name="Freeform 254"/>
              <p:cNvSpPr/>
              <p:nvPr/>
            </p:nvSpPr>
            <p:spPr>
              <a:xfrm flipH="1">
                <a:off x="1335528" y="1486666"/>
                <a:ext cx="97784" cy="45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648" fill="norm" stroke="1" extrusionOk="0">
                    <a:moveTo>
                      <a:pt x="11314" y="634"/>
                    </a:moveTo>
                    <a:cubicBezTo>
                      <a:pt x="4457" y="-2135"/>
                      <a:pt x="0" y="5065"/>
                      <a:pt x="0" y="5065"/>
                    </a:cubicBezTo>
                    <a:cubicBezTo>
                      <a:pt x="0" y="5065"/>
                      <a:pt x="2743" y="14480"/>
                      <a:pt x="9600" y="17250"/>
                    </a:cubicBezTo>
                    <a:cubicBezTo>
                      <a:pt x="16457" y="19465"/>
                      <a:pt x="21600" y="11711"/>
                      <a:pt x="21600" y="11711"/>
                    </a:cubicBezTo>
                    <a:cubicBezTo>
                      <a:pt x="21600" y="11711"/>
                      <a:pt x="18171" y="2850"/>
                      <a:pt x="11314" y="634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41" name="Freeform 255"/>
              <p:cNvSpPr/>
              <p:nvPr/>
            </p:nvSpPr>
            <p:spPr>
              <a:xfrm flipH="1">
                <a:off x="1389658" y="1517845"/>
                <a:ext cx="97783" cy="45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925" fill="norm" stroke="1" extrusionOk="0">
                    <a:moveTo>
                      <a:pt x="11148" y="464"/>
                    </a:moveTo>
                    <a:cubicBezTo>
                      <a:pt x="4181" y="-1810"/>
                      <a:pt x="0" y="5011"/>
                      <a:pt x="0" y="5011"/>
                    </a:cubicBezTo>
                    <a:cubicBezTo>
                      <a:pt x="0" y="5011"/>
                      <a:pt x="2787" y="15243"/>
                      <a:pt x="9406" y="17516"/>
                    </a:cubicBezTo>
                    <a:cubicBezTo>
                      <a:pt x="16374" y="19790"/>
                      <a:pt x="21600" y="11832"/>
                      <a:pt x="21600" y="11832"/>
                    </a:cubicBezTo>
                    <a:cubicBezTo>
                      <a:pt x="21600" y="11832"/>
                      <a:pt x="18116" y="3306"/>
                      <a:pt x="11148" y="464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42" name="Freeform 256"/>
              <p:cNvSpPr/>
              <p:nvPr/>
            </p:nvSpPr>
            <p:spPr>
              <a:xfrm flipH="1">
                <a:off x="1290356" y="1344408"/>
                <a:ext cx="49726" cy="88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4" h="21600" fill="norm" stroke="1" extrusionOk="0">
                    <a:moveTo>
                      <a:pt x="14521" y="0"/>
                    </a:moveTo>
                    <a:cubicBezTo>
                      <a:pt x="14521" y="0"/>
                      <a:pt x="3444" y="2479"/>
                      <a:pt x="675" y="9207"/>
                    </a:cubicBezTo>
                    <a:cubicBezTo>
                      <a:pt x="-2094" y="16289"/>
                      <a:pt x="4552" y="21600"/>
                      <a:pt x="4552" y="21600"/>
                    </a:cubicBezTo>
                    <a:cubicBezTo>
                      <a:pt x="4552" y="21600"/>
                      <a:pt x="13968" y="19475"/>
                      <a:pt x="16737" y="12393"/>
                    </a:cubicBezTo>
                    <a:cubicBezTo>
                      <a:pt x="19506" y="5311"/>
                      <a:pt x="14521" y="0"/>
                      <a:pt x="1452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43" name="Freeform 257"/>
              <p:cNvSpPr/>
              <p:nvPr/>
            </p:nvSpPr>
            <p:spPr>
              <a:xfrm flipH="1">
                <a:off x="1344485" y="1374963"/>
                <a:ext cx="49726" cy="88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4" h="21600" fill="norm" stroke="1" extrusionOk="0">
                    <a:moveTo>
                      <a:pt x="14521" y="0"/>
                    </a:moveTo>
                    <a:cubicBezTo>
                      <a:pt x="14521" y="0"/>
                      <a:pt x="3444" y="2479"/>
                      <a:pt x="675" y="9561"/>
                    </a:cubicBezTo>
                    <a:cubicBezTo>
                      <a:pt x="-2094" y="16289"/>
                      <a:pt x="4552" y="21600"/>
                      <a:pt x="4552" y="21600"/>
                    </a:cubicBezTo>
                    <a:cubicBezTo>
                      <a:pt x="4552" y="21600"/>
                      <a:pt x="13968" y="19830"/>
                      <a:pt x="16737" y="12748"/>
                    </a:cubicBezTo>
                    <a:cubicBezTo>
                      <a:pt x="19506" y="5666"/>
                      <a:pt x="14521" y="0"/>
                      <a:pt x="1452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44" name="Freeform 258"/>
              <p:cNvSpPr/>
              <p:nvPr/>
            </p:nvSpPr>
            <p:spPr>
              <a:xfrm flipH="1">
                <a:off x="1399549" y="1407127"/>
                <a:ext cx="48791" cy="88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45" h="21600" fill="norm" stroke="1" extrusionOk="0">
                    <a:moveTo>
                      <a:pt x="13968" y="0"/>
                    </a:moveTo>
                    <a:cubicBezTo>
                      <a:pt x="13968" y="0"/>
                      <a:pt x="3444" y="2479"/>
                      <a:pt x="675" y="9207"/>
                    </a:cubicBezTo>
                    <a:cubicBezTo>
                      <a:pt x="-2094" y="16289"/>
                      <a:pt x="4552" y="21600"/>
                      <a:pt x="4552" y="21600"/>
                    </a:cubicBezTo>
                    <a:cubicBezTo>
                      <a:pt x="4552" y="21600"/>
                      <a:pt x="13414" y="19475"/>
                      <a:pt x="16183" y="12393"/>
                    </a:cubicBezTo>
                    <a:cubicBezTo>
                      <a:pt x="19506" y="5311"/>
                      <a:pt x="13968" y="0"/>
                      <a:pt x="13968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45" name="Freeform 259"/>
              <p:cNvSpPr/>
              <p:nvPr/>
            </p:nvSpPr>
            <p:spPr>
              <a:xfrm flipH="1">
                <a:off x="1454665" y="1437681"/>
                <a:ext cx="49550" cy="88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12" h="21600" fill="norm" stroke="1" extrusionOk="0">
                    <a:moveTo>
                      <a:pt x="13968" y="0"/>
                    </a:moveTo>
                    <a:cubicBezTo>
                      <a:pt x="13968" y="0"/>
                      <a:pt x="3444" y="2479"/>
                      <a:pt x="675" y="9561"/>
                    </a:cubicBezTo>
                    <a:cubicBezTo>
                      <a:pt x="-2094" y="16289"/>
                      <a:pt x="4552" y="21600"/>
                      <a:pt x="4552" y="21600"/>
                    </a:cubicBezTo>
                    <a:cubicBezTo>
                      <a:pt x="4552" y="21600"/>
                      <a:pt x="13968" y="19475"/>
                      <a:pt x="16737" y="12393"/>
                    </a:cubicBezTo>
                    <a:cubicBezTo>
                      <a:pt x="19506" y="5311"/>
                      <a:pt x="13968" y="0"/>
                      <a:pt x="13968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46" name="Freeform 260"/>
              <p:cNvSpPr/>
              <p:nvPr/>
            </p:nvSpPr>
            <p:spPr>
              <a:xfrm flipH="1">
                <a:off x="1497916" y="1532562"/>
                <a:ext cx="38416" cy="28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144" y="0"/>
                    </a:moveTo>
                    <a:cubicBezTo>
                      <a:pt x="0" y="14779"/>
                      <a:pt x="0" y="14779"/>
                      <a:pt x="0" y="14779"/>
                    </a:cubicBezTo>
                    <a:cubicBezTo>
                      <a:pt x="0" y="14779"/>
                      <a:pt x="864" y="15916"/>
                      <a:pt x="864" y="15916"/>
                    </a:cubicBezTo>
                    <a:cubicBezTo>
                      <a:pt x="1728" y="18189"/>
                      <a:pt x="2592" y="19326"/>
                      <a:pt x="3456" y="21600"/>
                    </a:cubicBezTo>
                    <a:cubicBezTo>
                      <a:pt x="21600" y="6821"/>
                      <a:pt x="21600" y="6821"/>
                      <a:pt x="21600" y="6821"/>
                    </a:cubicBezTo>
                    <a:lnTo>
                      <a:pt x="18144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47" name="Freeform 261"/>
              <p:cNvSpPr/>
              <p:nvPr/>
            </p:nvSpPr>
            <p:spPr>
              <a:xfrm flipH="1">
                <a:off x="883290" y="1016347"/>
                <a:ext cx="146674" cy="59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16" y="842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805"/>
                      <a:pt x="0" y="15805"/>
                      <a:pt x="0" y="15805"/>
                    </a:cubicBezTo>
                    <a:cubicBezTo>
                      <a:pt x="0" y="15805"/>
                      <a:pt x="5110" y="21600"/>
                      <a:pt x="10916" y="21600"/>
                    </a:cubicBezTo>
                    <a:cubicBezTo>
                      <a:pt x="16723" y="21600"/>
                      <a:pt x="21600" y="14751"/>
                      <a:pt x="21600" y="14751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10916" y="8429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48" name="Freeform 262"/>
              <p:cNvSpPr/>
              <p:nvPr/>
            </p:nvSpPr>
            <p:spPr>
              <a:xfrm flipH="1">
                <a:off x="846621" y="952021"/>
                <a:ext cx="220010" cy="112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00" y="8949"/>
                    </a:moveTo>
                    <a:lnTo>
                      <a:pt x="21600" y="8023"/>
                    </a:lnTo>
                    <a:lnTo>
                      <a:pt x="10800" y="0"/>
                    </a:lnTo>
                    <a:lnTo>
                      <a:pt x="0" y="8023"/>
                    </a:lnTo>
                    <a:lnTo>
                      <a:pt x="10800" y="15120"/>
                    </a:lnTo>
                    <a:lnTo>
                      <a:pt x="19371" y="9566"/>
                    </a:lnTo>
                    <a:lnTo>
                      <a:pt x="19371" y="17897"/>
                    </a:lnTo>
                    <a:lnTo>
                      <a:pt x="18857" y="17897"/>
                    </a:lnTo>
                    <a:lnTo>
                      <a:pt x="18857" y="21600"/>
                    </a:lnTo>
                    <a:lnTo>
                      <a:pt x="20571" y="21600"/>
                    </a:lnTo>
                    <a:lnTo>
                      <a:pt x="20571" y="17897"/>
                    </a:lnTo>
                    <a:lnTo>
                      <a:pt x="20400" y="17897"/>
                    </a:lnTo>
                    <a:lnTo>
                      <a:pt x="20400" y="8949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49" name="Freeform 263"/>
              <p:cNvSpPr/>
              <p:nvPr/>
            </p:nvSpPr>
            <p:spPr>
              <a:xfrm flipH="1">
                <a:off x="1272669" y="3536312"/>
                <a:ext cx="295093" cy="202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676" y="2777"/>
                    </a:moveTo>
                    <a:cubicBezTo>
                      <a:pt x="20676" y="1080"/>
                      <a:pt x="20676" y="1080"/>
                      <a:pt x="20676" y="1080"/>
                    </a:cubicBezTo>
                    <a:cubicBezTo>
                      <a:pt x="20445" y="926"/>
                      <a:pt x="20445" y="926"/>
                      <a:pt x="20445" y="926"/>
                    </a:cubicBezTo>
                    <a:cubicBezTo>
                      <a:pt x="20445" y="926"/>
                      <a:pt x="18828" y="0"/>
                      <a:pt x="16749" y="0"/>
                    </a:cubicBezTo>
                    <a:cubicBezTo>
                      <a:pt x="14439" y="0"/>
                      <a:pt x="12475" y="926"/>
                      <a:pt x="10858" y="2777"/>
                    </a:cubicBezTo>
                    <a:cubicBezTo>
                      <a:pt x="9241" y="926"/>
                      <a:pt x="7277" y="0"/>
                      <a:pt x="4967" y="0"/>
                    </a:cubicBezTo>
                    <a:cubicBezTo>
                      <a:pt x="2888" y="0"/>
                      <a:pt x="1271" y="926"/>
                      <a:pt x="1155" y="926"/>
                    </a:cubicBezTo>
                    <a:cubicBezTo>
                      <a:pt x="1040" y="1080"/>
                      <a:pt x="1040" y="1080"/>
                      <a:pt x="1040" y="1080"/>
                    </a:cubicBezTo>
                    <a:cubicBezTo>
                      <a:pt x="1040" y="2777"/>
                      <a:pt x="1040" y="2777"/>
                      <a:pt x="1040" y="2777"/>
                    </a:cubicBezTo>
                    <a:cubicBezTo>
                      <a:pt x="347" y="2931"/>
                      <a:pt x="0" y="3086"/>
                      <a:pt x="0" y="3703"/>
                    </a:cubicBezTo>
                    <a:cubicBezTo>
                      <a:pt x="0" y="6017"/>
                      <a:pt x="0" y="20983"/>
                      <a:pt x="0" y="20983"/>
                    </a:cubicBezTo>
                    <a:cubicBezTo>
                      <a:pt x="9472" y="20983"/>
                      <a:pt x="9472" y="20983"/>
                      <a:pt x="9472" y="20983"/>
                    </a:cubicBezTo>
                    <a:cubicBezTo>
                      <a:pt x="9818" y="21291"/>
                      <a:pt x="10280" y="21600"/>
                      <a:pt x="10858" y="21600"/>
                    </a:cubicBezTo>
                    <a:cubicBezTo>
                      <a:pt x="11435" y="21600"/>
                      <a:pt x="11897" y="21291"/>
                      <a:pt x="12244" y="20983"/>
                    </a:cubicBezTo>
                    <a:cubicBezTo>
                      <a:pt x="21600" y="20983"/>
                      <a:pt x="21600" y="20983"/>
                      <a:pt x="21600" y="20983"/>
                    </a:cubicBezTo>
                    <a:cubicBezTo>
                      <a:pt x="21600" y="20983"/>
                      <a:pt x="21600" y="4474"/>
                      <a:pt x="21600" y="3703"/>
                    </a:cubicBezTo>
                    <a:cubicBezTo>
                      <a:pt x="21600" y="3240"/>
                      <a:pt x="21253" y="2931"/>
                      <a:pt x="20676" y="2777"/>
                    </a:cubicBezTo>
                    <a:close/>
                    <a:moveTo>
                      <a:pt x="10742" y="19594"/>
                    </a:moveTo>
                    <a:cubicBezTo>
                      <a:pt x="9934" y="19131"/>
                      <a:pt x="7277" y="17743"/>
                      <a:pt x="4505" y="17743"/>
                    </a:cubicBezTo>
                    <a:cubicBezTo>
                      <a:pt x="3350" y="17743"/>
                      <a:pt x="2426" y="18051"/>
                      <a:pt x="1617" y="18514"/>
                    </a:cubicBezTo>
                    <a:cubicBezTo>
                      <a:pt x="1617" y="1543"/>
                      <a:pt x="1617" y="1543"/>
                      <a:pt x="1617" y="1543"/>
                    </a:cubicBezTo>
                    <a:cubicBezTo>
                      <a:pt x="2079" y="1389"/>
                      <a:pt x="3350" y="926"/>
                      <a:pt x="4967" y="926"/>
                    </a:cubicBezTo>
                    <a:cubicBezTo>
                      <a:pt x="7161" y="926"/>
                      <a:pt x="8894" y="1697"/>
                      <a:pt x="10396" y="3394"/>
                    </a:cubicBezTo>
                    <a:cubicBezTo>
                      <a:pt x="10396" y="13423"/>
                      <a:pt x="10396" y="13423"/>
                      <a:pt x="10396" y="13423"/>
                    </a:cubicBezTo>
                    <a:cubicBezTo>
                      <a:pt x="10742" y="12960"/>
                      <a:pt x="10742" y="12960"/>
                      <a:pt x="10742" y="12960"/>
                    </a:cubicBezTo>
                    <a:lnTo>
                      <a:pt x="10742" y="19594"/>
                    </a:lnTo>
                    <a:close/>
                    <a:moveTo>
                      <a:pt x="20098" y="18514"/>
                    </a:moveTo>
                    <a:cubicBezTo>
                      <a:pt x="19174" y="17897"/>
                      <a:pt x="18250" y="17743"/>
                      <a:pt x="17095" y="17743"/>
                    </a:cubicBezTo>
                    <a:cubicBezTo>
                      <a:pt x="14323" y="17743"/>
                      <a:pt x="11782" y="19131"/>
                      <a:pt x="10973" y="19594"/>
                    </a:cubicBezTo>
                    <a:cubicBezTo>
                      <a:pt x="10973" y="12960"/>
                      <a:pt x="10973" y="12960"/>
                      <a:pt x="10973" y="12960"/>
                    </a:cubicBezTo>
                    <a:cubicBezTo>
                      <a:pt x="11320" y="13423"/>
                      <a:pt x="11320" y="13423"/>
                      <a:pt x="11320" y="13423"/>
                    </a:cubicBezTo>
                    <a:cubicBezTo>
                      <a:pt x="11320" y="3394"/>
                      <a:pt x="11320" y="3394"/>
                      <a:pt x="11320" y="3394"/>
                    </a:cubicBezTo>
                    <a:cubicBezTo>
                      <a:pt x="12821" y="1697"/>
                      <a:pt x="14554" y="926"/>
                      <a:pt x="16749" y="926"/>
                    </a:cubicBezTo>
                    <a:cubicBezTo>
                      <a:pt x="18250" y="926"/>
                      <a:pt x="19636" y="1389"/>
                      <a:pt x="20098" y="1543"/>
                    </a:cubicBezTo>
                    <a:lnTo>
                      <a:pt x="20098" y="18514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50" name="Freeform 264"/>
              <p:cNvSpPr/>
              <p:nvPr/>
            </p:nvSpPr>
            <p:spPr>
              <a:xfrm flipH="1">
                <a:off x="1440295" y="3568356"/>
                <a:ext cx="89053" cy="17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950" fill="norm" stroke="1" extrusionOk="0">
                    <a:moveTo>
                      <a:pt x="0" y="2950"/>
                    </a:moveTo>
                    <a:cubicBezTo>
                      <a:pt x="386" y="7750"/>
                      <a:pt x="386" y="7750"/>
                      <a:pt x="386" y="7750"/>
                    </a:cubicBezTo>
                    <a:cubicBezTo>
                      <a:pt x="11186" y="-650"/>
                      <a:pt x="20829" y="14950"/>
                      <a:pt x="20829" y="14950"/>
                    </a:cubicBezTo>
                    <a:cubicBezTo>
                      <a:pt x="21600" y="11350"/>
                      <a:pt x="21600" y="11350"/>
                      <a:pt x="21600" y="11350"/>
                    </a:cubicBezTo>
                    <a:cubicBezTo>
                      <a:pt x="21214" y="10150"/>
                      <a:pt x="11186" y="-6650"/>
                      <a:pt x="0" y="295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51" name="Freeform 265"/>
              <p:cNvSpPr/>
              <p:nvPr/>
            </p:nvSpPr>
            <p:spPr>
              <a:xfrm flipH="1">
                <a:off x="1440295" y="3586097"/>
                <a:ext cx="89053" cy="19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300" fill="norm" stroke="1" extrusionOk="0">
                    <a:moveTo>
                      <a:pt x="0" y="2795"/>
                    </a:moveTo>
                    <a:cubicBezTo>
                      <a:pt x="386" y="7342"/>
                      <a:pt x="386" y="7342"/>
                      <a:pt x="386" y="7342"/>
                    </a:cubicBezTo>
                    <a:cubicBezTo>
                      <a:pt x="11186" y="-616"/>
                      <a:pt x="20829" y="15300"/>
                      <a:pt x="20829" y="15300"/>
                    </a:cubicBezTo>
                    <a:cubicBezTo>
                      <a:pt x="21600" y="10753"/>
                      <a:pt x="21600" y="10753"/>
                      <a:pt x="21600" y="10753"/>
                    </a:cubicBezTo>
                    <a:cubicBezTo>
                      <a:pt x="21214" y="9616"/>
                      <a:pt x="11186" y="-6300"/>
                      <a:pt x="0" y="2795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52" name="Freeform 266"/>
              <p:cNvSpPr/>
              <p:nvPr/>
            </p:nvSpPr>
            <p:spPr>
              <a:xfrm flipH="1">
                <a:off x="1440295" y="3603720"/>
                <a:ext cx="89053" cy="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963" fill="norm" stroke="1" extrusionOk="0">
                    <a:moveTo>
                      <a:pt x="0" y="2963"/>
                    </a:moveTo>
                    <a:cubicBezTo>
                      <a:pt x="386" y="7763"/>
                      <a:pt x="386" y="7763"/>
                      <a:pt x="386" y="7763"/>
                    </a:cubicBezTo>
                    <a:cubicBezTo>
                      <a:pt x="11186" y="-1837"/>
                      <a:pt x="20829" y="14963"/>
                      <a:pt x="20829" y="14963"/>
                    </a:cubicBezTo>
                    <a:cubicBezTo>
                      <a:pt x="21600" y="10163"/>
                      <a:pt x="21600" y="10163"/>
                      <a:pt x="21600" y="10163"/>
                    </a:cubicBezTo>
                    <a:cubicBezTo>
                      <a:pt x="21214" y="10163"/>
                      <a:pt x="11186" y="-6637"/>
                      <a:pt x="0" y="2963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53" name="Freeform 267"/>
              <p:cNvSpPr/>
              <p:nvPr/>
            </p:nvSpPr>
            <p:spPr>
              <a:xfrm flipH="1">
                <a:off x="1440295" y="3621477"/>
                <a:ext cx="89053" cy="19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300" fill="norm" stroke="1" extrusionOk="0">
                    <a:moveTo>
                      <a:pt x="0" y="2795"/>
                    </a:moveTo>
                    <a:cubicBezTo>
                      <a:pt x="386" y="7342"/>
                      <a:pt x="386" y="7342"/>
                      <a:pt x="386" y="7342"/>
                    </a:cubicBezTo>
                    <a:cubicBezTo>
                      <a:pt x="11186" y="-616"/>
                      <a:pt x="20829" y="15300"/>
                      <a:pt x="20829" y="15300"/>
                    </a:cubicBezTo>
                    <a:cubicBezTo>
                      <a:pt x="21600" y="10753"/>
                      <a:pt x="21600" y="10753"/>
                      <a:pt x="21600" y="10753"/>
                    </a:cubicBezTo>
                    <a:cubicBezTo>
                      <a:pt x="21214" y="9616"/>
                      <a:pt x="11186" y="-6300"/>
                      <a:pt x="0" y="2795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54" name="Freeform 268"/>
              <p:cNvSpPr/>
              <p:nvPr/>
            </p:nvSpPr>
            <p:spPr>
              <a:xfrm flipH="1">
                <a:off x="1440295" y="3639166"/>
                <a:ext cx="89053" cy="19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300" fill="norm" stroke="1" extrusionOk="0">
                    <a:moveTo>
                      <a:pt x="0" y="2795"/>
                    </a:moveTo>
                    <a:cubicBezTo>
                      <a:pt x="386" y="7342"/>
                      <a:pt x="386" y="7342"/>
                      <a:pt x="386" y="7342"/>
                    </a:cubicBezTo>
                    <a:cubicBezTo>
                      <a:pt x="11186" y="-616"/>
                      <a:pt x="20829" y="14163"/>
                      <a:pt x="20829" y="15300"/>
                    </a:cubicBezTo>
                    <a:cubicBezTo>
                      <a:pt x="21600" y="10753"/>
                      <a:pt x="21600" y="10753"/>
                      <a:pt x="21600" y="10753"/>
                    </a:cubicBezTo>
                    <a:cubicBezTo>
                      <a:pt x="21214" y="9616"/>
                      <a:pt x="11186" y="-6300"/>
                      <a:pt x="0" y="2795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55" name="Freeform 269"/>
              <p:cNvSpPr/>
              <p:nvPr/>
            </p:nvSpPr>
            <p:spPr>
              <a:xfrm flipH="1">
                <a:off x="1440295" y="3655717"/>
                <a:ext cx="89053" cy="20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300" fill="norm" stroke="1" extrusionOk="0">
                    <a:moveTo>
                      <a:pt x="0" y="2795"/>
                    </a:moveTo>
                    <a:cubicBezTo>
                      <a:pt x="386" y="7342"/>
                      <a:pt x="386" y="7342"/>
                      <a:pt x="386" y="7342"/>
                    </a:cubicBezTo>
                    <a:cubicBezTo>
                      <a:pt x="11186" y="-616"/>
                      <a:pt x="20829" y="15300"/>
                      <a:pt x="20829" y="15300"/>
                    </a:cubicBezTo>
                    <a:cubicBezTo>
                      <a:pt x="21600" y="10753"/>
                      <a:pt x="21600" y="10753"/>
                      <a:pt x="21600" y="10753"/>
                    </a:cubicBezTo>
                    <a:cubicBezTo>
                      <a:pt x="21214" y="9616"/>
                      <a:pt x="11186" y="-6300"/>
                      <a:pt x="0" y="2795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56" name="Freeform 270"/>
              <p:cNvSpPr/>
              <p:nvPr/>
            </p:nvSpPr>
            <p:spPr>
              <a:xfrm flipH="1">
                <a:off x="1440295" y="3672937"/>
                <a:ext cx="89053" cy="19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300" fill="norm" stroke="1" extrusionOk="0">
                    <a:moveTo>
                      <a:pt x="0" y="2795"/>
                    </a:moveTo>
                    <a:cubicBezTo>
                      <a:pt x="386" y="7342"/>
                      <a:pt x="386" y="7342"/>
                      <a:pt x="386" y="7342"/>
                    </a:cubicBezTo>
                    <a:cubicBezTo>
                      <a:pt x="11186" y="-616"/>
                      <a:pt x="20829" y="15300"/>
                      <a:pt x="20829" y="15300"/>
                    </a:cubicBezTo>
                    <a:cubicBezTo>
                      <a:pt x="21600" y="10753"/>
                      <a:pt x="21600" y="10753"/>
                      <a:pt x="21600" y="10753"/>
                    </a:cubicBezTo>
                    <a:cubicBezTo>
                      <a:pt x="21214" y="9616"/>
                      <a:pt x="11186" y="-6300"/>
                      <a:pt x="0" y="2795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57" name="Freeform 271"/>
              <p:cNvSpPr/>
              <p:nvPr/>
            </p:nvSpPr>
            <p:spPr>
              <a:xfrm flipH="1">
                <a:off x="1309337" y="3568408"/>
                <a:ext cx="89053" cy="19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300" fill="norm" stroke="1" extrusionOk="0">
                    <a:moveTo>
                      <a:pt x="771" y="15300"/>
                    </a:moveTo>
                    <a:cubicBezTo>
                      <a:pt x="771" y="15300"/>
                      <a:pt x="10414" y="-616"/>
                      <a:pt x="21214" y="7342"/>
                    </a:cubicBezTo>
                    <a:cubicBezTo>
                      <a:pt x="21600" y="2795"/>
                      <a:pt x="21600" y="2795"/>
                      <a:pt x="21600" y="2795"/>
                    </a:cubicBezTo>
                    <a:cubicBezTo>
                      <a:pt x="10414" y="-6300"/>
                      <a:pt x="386" y="9616"/>
                      <a:pt x="0" y="10753"/>
                    </a:cubicBezTo>
                    <a:lnTo>
                      <a:pt x="771" y="1530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58" name="Freeform 272"/>
              <p:cNvSpPr/>
              <p:nvPr/>
            </p:nvSpPr>
            <p:spPr>
              <a:xfrm flipH="1">
                <a:off x="1309337" y="3586255"/>
                <a:ext cx="89053" cy="19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176" fill="norm" stroke="1" extrusionOk="0">
                    <a:moveTo>
                      <a:pt x="0" y="10629"/>
                    </a:moveTo>
                    <a:cubicBezTo>
                      <a:pt x="771" y="15176"/>
                      <a:pt x="771" y="15176"/>
                      <a:pt x="771" y="15176"/>
                    </a:cubicBezTo>
                    <a:cubicBezTo>
                      <a:pt x="771" y="15176"/>
                      <a:pt x="10414" y="-740"/>
                      <a:pt x="21214" y="8355"/>
                    </a:cubicBezTo>
                    <a:cubicBezTo>
                      <a:pt x="21600" y="2671"/>
                      <a:pt x="21600" y="2671"/>
                      <a:pt x="21600" y="2671"/>
                    </a:cubicBezTo>
                    <a:cubicBezTo>
                      <a:pt x="10414" y="-6424"/>
                      <a:pt x="386" y="10629"/>
                      <a:pt x="0" y="10629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59" name="Freeform 273"/>
              <p:cNvSpPr/>
              <p:nvPr/>
            </p:nvSpPr>
            <p:spPr>
              <a:xfrm flipH="1">
                <a:off x="1309337" y="3603787"/>
                <a:ext cx="89053" cy="19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300" fill="norm" stroke="1" extrusionOk="0">
                    <a:moveTo>
                      <a:pt x="0" y="10753"/>
                    </a:moveTo>
                    <a:cubicBezTo>
                      <a:pt x="771" y="15300"/>
                      <a:pt x="771" y="15300"/>
                      <a:pt x="771" y="15300"/>
                    </a:cubicBezTo>
                    <a:cubicBezTo>
                      <a:pt x="771" y="14163"/>
                      <a:pt x="10414" y="-616"/>
                      <a:pt x="21214" y="7342"/>
                    </a:cubicBezTo>
                    <a:cubicBezTo>
                      <a:pt x="21600" y="2795"/>
                      <a:pt x="21600" y="2795"/>
                      <a:pt x="21600" y="2795"/>
                    </a:cubicBezTo>
                    <a:cubicBezTo>
                      <a:pt x="10414" y="-6300"/>
                      <a:pt x="386" y="9616"/>
                      <a:pt x="0" y="10753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60" name="Freeform 274"/>
              <p:cNvSpPr/>
              <p:nvPr/>
            </p:nvSpPr>
            <p:spPr>
              <a:xfrm flipH="1">
                <a:off x="1309337" y="3623018"/>
                <a:ext cx="89053" cy="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963" fill="norm" stroke="1" extrusionOk="0">
                    <a:moveTo>
                      <a:pt x="0" y="10163"/>
                    </a:moveTo>
                    <a:cubicBezTo>
                      <a:pt x="771" y="14963"/>
                      <a:pt x="771" y="14963"/>
                      <a:pt x="771" y="14963"/>
                    </a:cubicBezTo>
                    <a:cubicBezTo>
                      <a:pt x="771" y="14963"/>
                      <a:pt x="10414" y="-1837"/>
                      <a:pt x="21214" y="7763"/>
                    </a:cubicBezTo>
                    <a:cubicBezTo>
                      <a:pt x="21600" y="2963"/>
                      <a:pt x="21600" y="2963"/>
                      <a:pt x="21600" y="2963"/>
                    </a:cubicBezTo>
                    <a:cubicBezTo>
                      <a:pt x="10414" y="-6637"/>
                      <a:pt x="386" y="10163"/>
                      <a:pt x="0" y="10163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61" name="Freeform 275"/>
              <p:cNvSpPr/>
              <p:nvPr/>
            </p:nvSpPr>
            <p:spPr>
              <a:xfrm flipH="1">
                <a:off x="1309337" y="3639324"/>
                <a:ext cx="89053" cy="19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176" fill="norm" stroke="1" extrusionOk="0">
                    <a:moveTo>
                      <a:pt x="0" y="10629"/>
                    </a:moveTo>
                    <a:cubicBezTo>
                      <a:pt x="771" y="15176"/>
                      <a:pt x="771" y="15176"/>
                      <a:pt x="771" y="15176"/>
                    </a:cubicBezTo>
                    <a:cubicBezTo>
                      <a:pt x="771" y="15176"/>
                      <a:pt x="10414" y="-740"/>
                      <a:pt x="21214" y="8355"/>
                    </a:cubicBezTo>
                    <a:cubicBezTo>
                      <a:pt x="21600" y="2671"/>
                      <a:pt x="21600" y="2671"/>
                      <a:pt x="21600" y="2671"/>
                    </a:cubicBezTo>
                    <a:cubicBezTo>
                      <a:pt x="10414" y="-6424"/>
                      <a:pt x="386" y="10629"/>
                      <a:pt x="0" y="10629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62" name="Freeform 276"/>
              <p:cNvSpPr/>
              <p:nvPr/>
            </p:nvSpPr>
            <p:spPr>
              <a:xfrm flipH="1">
                <a:off x="1309337" y="3656537"/>
                <a:ext cx="89053" cy="19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552" fill="norm" stroke="1" extrusionOk="0">
                    <a:moveTo>
                      <a:pt x="0" y="10752"/>
                    </a:moveTo>
                    <a:cubicBezTo>
                      <a:pt x="771" y="15552"/>
                      <a:pt x="771" y="15552"/>
                      <a:pt x="771" y="15552"/>
                    </a:cubicBezTo>
                    <a:cubicBezTo>
                      <a:pt x="771" y="15552"/>
                      <a:pt x="10414" y="-1248"/>
                      <a:pt x="21214" y="8352"/>
                    </a:cubicBezTo>
                    <a:cubicBezTo>
                      <a:pt x="21600" y="2352"/>
                      <a:pt x="21600" y="2352"/>
                      <a:pt x="21600" y="2352"/>
                    </a:cubicBezTo>
                    <a:cubicBezTo>
                      <a:pt x="10414" y="-6048"/>
                      <a:pt x="386" y="10752"/>
                      <a:pt x="0" y="10752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63" name="Freeform 277"/>
              <p:cNvSpPr/>
              <p:nvPr/>
            </p:nvSpPr>
            <p:spPr>
              <a:xfrm flipH="1">
                <a:off x="1309337" y="3673776"/>
                <a:ext cx="89053" cy="18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552" fill="norm" stroke="1" extrusionOk="0">
                    <a:moveTo>
                      <a:pt x="0" y="10752"/>
                    </a:moveTo>
                    <a:cubicBezTo>
                      <a:pt x="771" y="15552"/>
                      <a:pt x="771" y="15552"/>
                      <a:pt x="771" y="15552"/>
                    </a:cubicBezTo>
                    <a:cubicBezTo>
                      <a:pt x="771" y="15552"/>
                      <a:pt x="10414" y="-1248"/>
                      <a:pt x="21214" y="8352"/>
                    </a:cubicBezTo>
                    <a:cubicBezTo>
                      <a:pt x="21600" y="2352"/>
                      <a:pt x="21600" y="2352"/>
                      <a:pt x="21600" y="2352"/>
                    </a:cubicBezTo>
                    <a:cubicBezTo>
                      <a:pt x="10414" y="-6048"/>
                      <a:pt x="386" y="10752"/>
                      <a:pt x="0" y="10752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64" name="Freeform 278"/>
              <p:cNvSpPr/>
              <p:nvPr/>
            </p:nvSpPr>
            <p:spPr>
              <a:xfrm flipH="1">
                <a:off x="4097859" y="2487800"/>
                <a:ext cx="235725" cy="210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80" y="18137"/>
                    </a:moveTo>
                    <a:lnTo>
                      <a:pt x="18560" y="6925"/>
                    </a:lnTo>
                    <a:lnTo>
                      <a:pt x="21600" y="0"/>
                    </a:lnTo>
                    <a:lnTo>
                      <a:pt x="14720" y="2638"/>
                    </a:lnTo>
                    <a:lnTo>
                      <a:pt x="3680" y="13685"/>
                    </a:lnTo>
                    <a:lnTo>
                      <a:pt x="3520" y="13685"/>
                    </a:lnTo>
                    <a:lnTo>
                      <a:pt x="0" y="17478"/>
                    </a:lnTo>
                    <a:lnTo>
                      <a:pt x="4320" y="21600"/>
                    </a:lnTo>
                    <a:lnTo>
                      <a:pt x="7680" y="18137"/>
                    </a:lnTo>
                    <a:close/>
                    <a:moveTo>
                      <a:pt x="4320" y="19951"/>
                    </a:moveTo>
                    <a:lnTo>
                      <a:pt x="1600" y="17478"/>
                    </a:lnTo>
                    <a:lnTo>
                      <a:pt x="2880" y="16159"/>
                    </a:lnTo>
                    <a:lnTo>
                      <a:pt x="5600" y="18797"/>
                    </a:lnTo>
                    <a:lnTo>
                      <a:pt x="4320" y="19951"/>
                    </a:lnTo>
                    <a:close/>
                    <a:moveTo>
                      <a:pt x="17760" y="7090"/>
                    </a:moveTo>
                    <a:lnTo>
                      <a:pt x="17920" y="4782"/>
                    </a:lnTo>
                    <a:lnTo>
                      <a:pt x="16320" y="5111"/>
                    </a:lnTo>
                    <a:lnTo>
                      <a:pt x="16480" y="3463"/>
                    </a:lnTo>
                    <a:lnTo>
                      <a:pt x="14560" y="3463"/>
                    </a:lnTo>
                    <a:lnTo>
                      <a:pt x="14880" y="2968"/>
                    </a:lnTo>
                    <a:lnTo>
                      <a:pt x="18880" y="1649"/>
                    </a:lnTo>
                    <a:lnTo>
                      <a:pt x="19840" y="2638"/>
                    </a:lnTo>
                    <a:lnTo>
                      <a:pt x="18080" y="6595"/>
                    </a:lnTo>
                    <a:lnTo>
                      <a:pt x="17760" y="709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65" name="Freeform 279"/>
              <p:cNvSpPr/>
              <p:nvPr/>
            </p:nvSpPr>
            <p:spPr>
              <a:xfrm flipH="1">
                <a:off x="450257" y="2735454"/>
                <a:ext cx="48893" cy="49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175" y="14194"/>
                    </a:moveTo>
                    <a:cubicBezTo>
                      <a:pt x="14175" y="14811"/>
                      <a:pt x="14175" y="14811"/>
                      <a:pt x="13500" y="15429"/>
                    </a:cubicBezTo>
                    <a:cubicBezTo>
                      <a:pt x="13500" y="15429"/>
                      <a:pt x="12825" y="16046"/>
                      <a:pt x="12825" y="16046"/>
                    </a:cubicBezTo>
                    <a:cubicBezTo>
                      <a:pt x="12150" y="16046"/>
                      <a:pt x="11475" y="16046"/>
                      <a:pt x="10800" y="16046"/>
                    </a:cubicBezTo>
                    <a:cubicBezTo>
                      <a:pt x="10125" y="16046"/>
                      <a:pt x="9450" y="16046"/>
                      <a:pt x="8775" y="16046"/>
                    </a:cubicBezTo>
                    <a:cubicBezTo>
                      <a:pt x="8100" y="15429"/>
                      <a:pt x="8100" y="14811"/>
                      <a:pt x="7425" y="14194"/>
                    </a:cubicBezTo>
                    <a:cubicBezTo>
                      <a:pt x="7425" y="14194"/>
                      <a:pt x="6750" y="13577"/>
                      <a:pt x="6750" y="12343"/>
                    </a:cubicBezTo>
                    <a:cubicBezTo>
                      <a:pt x="6750" y="11726"/>
                      <a:pt x="6750" y="11109"/>
                      <a:pt x="6750" y="10491"/>
                    </a:cubicBezTo>
                    <a:cubicBezTo>
                      <a:pt x="6750" y="9874"/>
                      <a:pt x="6750" y="9257"/>
                      <a:pt x="6750" y="8640"/>
                    </a:cubicBezTo>
                    <a:cubicBezTo>
                      <a:pt x="6750" y="8023"/>
                      <a:pt x="7425" y="7406"/>
                      <a:pt x="7425" y="6789"/>
                    </a:cubicBezTo>
                    <a:cubicBezTo>
                      <a:pt x="8100" y="6171"/>
                      <a:pt x="8100" y="5554"/>
                      <a:pt x="8775" y="5554"/>
                    </a:cubicBezTo>
                    <a:cubicBezTo>
                      <a:pt x="9450" y="4937"/>
                      <a:pt x="10125" y="4937"/>
                      <a:pt x="10800" y="4937"/>
                    </a:cubicBezTo>
                    <a:cubicBezTo>
                      <a:pt x="11475" y="4937"/>
                      <a:pt x="12150" y="4937"/>
                      <a:pt x="12825" y="5554"/>
                    </a:cubicBezTo>
                    <a:cubicBezTo>
                      <a:pt x="13500" y="5554"/>
                      <a:pt x="13500" y="5554"/>
                      <a:pt x="14175" y="6171"/>
                    </a:cubicBezTo>
                    <a:cubicBezTo>
                      <a:pt x="14175" y="6171"/>
                      <a:pt x="14175" y="6789"/>
                      <a:pt x="14175" y="7406"/>
                    </a:cubicBezTo>
                    <a:cubicBezTo>
                      <a:pt x="14850" y="7406"/>
                      <a:pt x="14850" y="8023"/>
                      <a:pt x="14850" y="8023"/>
                    </a:cubicBezTo>
                    <a:cubicBezTo>
                      <a:pt x="21600" y="8023"/>
                      <a:pt x="21600" y="8023"/>
                      <a:pt x="21600" y="8023"/>
                    </a:cubicBezTo>
                    <a:cubicBezTo>
                      <a:pt x="20925" y="5554"/>
                      <a:pt x="20250" y="3086"/>
                      <a:pt x="18225" y="1851"/>
                    </a:cubicBezTo>
                    <a:cubicBezTo>
                      <a:pt x="16875" y="617"/>
                      <a:pt x="14175" y="0"/>
                      <a:pt x="11475" y="0"/>
                    </a:cubicBezTo>
                    <a:cubicBezTo>
                      <a:pt x="9450" y="0"/>
                      <a:pt x="8100" y="0"/>
                      <a:pt x="6750" y="617"/>
                    </a:cubicBezTo>
                    <a:cubicBezTo>
                      <a:pt x="4725" y="1234"/>
                      <a:pt x="4050" y="1851"/>
                      <a:pt x="2700" y="2469"/>
                    </a:cubicBezTo>
                    <a:cubicBezTo>
                      <a:pt x="2025" y="3703"/>
                      <a:pt x="1350" y="4937"/>
                      <a:pt x="675" y="6171"/>
                    </a:cubicBezTo>
                    <a:cubicBezTo>
                      <a:pt x="0" y="7406"/>
                      <a:pt x="0" y="8640"/>
                      <a:pt x="0" y="10491"/>
                    </a:cubicBezTo>
                    <a:cubicBezTo>
                      <a:pt x="0" y="12343"/>
                      <a:pt x="0" y="13577"/>
                      <a:pt x="675" y="14811"/>
                    </a:cubicBezTo>
                    <a:cubicBezTo>
                      <a:pt x="675" y="16046"/>
                      <a:pt x="2025" y="17280"/>
                      <a:pt x="2700" y="18514"/>
                    </a:cubicBezTo>
                    <a:cubicBezTo>
                      <a:pt x="3375" y="19131"/>
                      <a:pt x="4725" y="19749"/>
                      <a:pt x="6075" y="20366"/>
                    </a:cubicBezTo>
                    <a:cubicBezTo>
                      <a:pt x="7425" y="20983"/>
                      <a:pt x="9450" y="21600"/>
                      <a:pt x="11475" y="21600"/>
                    </a:cubicBezTo>
                    <a:cubicBezTo>
                      <a:pt x="12825" y="21600"/>
                      <a:pt x="14175" y="20983"/>
                      <a:pt x="15525" y="20366"/>
                    </a:cubicBezTo>
                    <a:cubicBezTo>
                      <a:pt x="16875" y="20366"/>
                      <a:pt x="18225" y="19749"/>
                      <a:pt x="18900" y="18514"/>
                    </a:cubicBezTo>
                    <a:cubicBezTo>
                      <a:pt x="19575" y="17897"/>
                      <a:pt x="20250" y="16663"/>
                      <a:pt x="20925" y="16046"/>
                    </a:cubicBezTo>
                    <a:cubicBezTo>
                      <a:pt x="21600" y="14811"/>
                      <a:pt x="21600" y="13577"/>
                      <a:pt x="21600" y="12960"/>
                    </a:cubicBezTo>
                    <a:cubicBezTo>
                      <a:pt x="14850" y="12960"/>
                      <a:pt x="14850" y="12960"/>
                      <a:pt x="14850" y="12960"/>
                    </a:cubicBezTo>
                    <a:cubicBezTo>
                      <a:pt x="14850" y="13577"/>
                      <a:pt x="14175" y="13577"/>
                      <a:pt x="14175" y="14194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66" name="Freeform 280"/>
              <p:cNvSpPr/>
              <p:nvPr/>
            </p:nvSpPr>
            <p:spPr>
              <a:xfrm flipH="1">
                <a:off x="418826" y="2709725"/>
                <a:ext cx="104768" cy="98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  <a:moveTo>
                      <a:pt x="2520" y="2833"/>
                    </a:moveTo>
                    <a:lnTo>
                      <a:pt x="18720" y="2833"/>
                    </a:lnTo>
                    <a:lnTo>
                      <a:pt x="18720" y="19121"/>
                    </a:lnTo>
                    <a:lnTo>
                      <a:pt x="2520" y="19121"/>
                    </a:lnTo>
                    <a:lnTo>
                      <a:pt x="2520" y="2833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67" name="Freeform 281"/>
              <p:cNvSpPr/>
              <p:nvPr/>
            </p:nvSpPr>
            <p:spPr>
              <a:xfrm flipH="1">
                <a:off x="361206" y="2727414"/>
                <a:ext cx="33177" cy="41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958" y="1662"/>
                    </a:moveTo>
                    <a:lnTo>
                      <a:pt x="0" y="21600"/>
                    </a:lnTo>
                    <a:lnTo>
                      <a:pt x="6821" y="20769"/>
                    </a:lnTo>
                    <a:lnTo>
                      <a:pt x="7958" y="17446"/>
                    </a:lnTo>
                    <a:lnTo>
                      <a:pt x="14779" y="14954"/>
                    </a:lnTo>
                    <a:lnTo>
                      <a:pt x="15916" y="18277"/>
                    </a:lnTo>
                    <a:lnTo>
                      <a:pt x="21600" y="15785"/>
                    </a:lnTo>
                    <a:lnTo>
                      <a:pt x="14779" y="0"/>
                    </a:lnTo>
                    <a:lnTo>
                      <a:pt x="7958" y="1662"/>
                    </a:lnTo>
                    <a:close/>
                    <a:moveTo>
                      <a:pt x="9095" y="13292"/>
                    </a:moveTo>
                    <a:lnTo>
                      <a:pt x="11368" y="6646"/>
                    </a:lnTo>
                    <a:lnTo>
                      <a:pt x="13642" y="12462"/>
                    </a:lnTo>
                    <a:lnTo>
                      <a:pt x="9095" y="13292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68" name="Freeform 282"/>
              <p:cNvSpPr/>
              <p:nvPr/>
            </p:nvSpPr>
            <p:spPr>
              <a:xfrm flipH="1">
                <a:off x="162150" y="2679170"/>
                <a:ext cx="64608" cy="120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320"/>
                    </a:lnTo>
                    <a:lnTo>
                      <a:pt x="0" y="21600"/>
                    </a:lnTo>
                    <a:lnTo>
                      <a:pt x="21600" y="17568"/>
                    </a:lnTo>
                    <a:lnTo>
                      <a:pt x="21600" y="0"/>
                    </a:lnTo>
                    <a:close/>
                    <a:moveTo>
                      <a:pt x="4086" y="18720"/>
                    </a:moveTo>
                    <a:lnTo>
                      <a:pt x="4086" y="5472"/>
                    </a:lnTo>
                    <a:lnTo>
                      <a:pt x="17514" y="3168"/>
                    </a:lnTo>
                    <a:lnTo>
                      <a:pt x="17514" y="16128"/>
                    </a:lnTo>
                    <a:lnTo>
                      <a:pt x="4086" y="1872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69" name="Freeform 283"/>
              <p:cNvSpPr/>
              <p:nvPr/>
            </p:nvSpPr>
            <p:spPr>
              <a:xfrm flipH="1">
                <a:off x="263424" y="2729023"/>
                <a:ext cx="48893" cy="48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23" y="21600"/>
                    </a:moveTo>
                    <a:cubicBezTo>
                      <a:pt x="17419" y="20945"/>
                      <a:pt x="18116" y="20945"/>
                      <a:pt x="18813" y="20291"/>
                    </a:cubicBezTo>
                    <a:cubicBezTo>
                      <a:pt x="20206" y="19636"/>
                      <a:pt x="20206" y="18982"/>
                      <a:pt x="20903" y="18327"/>
                    </a:cubicBezTo>
                    <a:cubicBezTo>
                      <a:pt x="21600" y="17018"/>
                      <a:pt x="21600" y="16364"/>
                      <a:pt x="21600" y="15055"/>
                    </a:cubicBezTo>
                    <a:cubicBezTo>
                      <a:pt x="21600" y="14400"/>
                      <a:pt x="21600" y="13745"/>
                      <a:pt x="21600" y="13091"/>
                    </a:cubicBezTo>
                    <a:cubicBezTo>
                      <a:pt x="20903" y="12436"/>
                      <a:pt x="20903" y="11782"/>
                      <a:pt x="20206" y="11782"/>
                    </a:cubicBezTo>
                    <a:cubicBezTo>
                      <a:pt x="20206" y="11127"/>
                      <a:pt x="19510" y="10473"/>
                      <a:pt x="19510" y="10473"/>
                    </a:cubicBezTo>
                    <a:cubicBezTo>
                      <a:pt x="18813" y="9818"/>
                      <a:pt x="18116" y="9818"/>
                      <a:pt x="17419" y="9818"/>
                    </a:cubicBezTo>
                    <a:cubicBezTo>
                      <a:pt x="18813" y="9164"/>
                      <a:pt x="19510" y="8509"/>
                      <a:pt x="19510" y="7855"/>
                    </a:cubicBezTo>
                    <a:cubicBezTo>
                      <a:pt x="20206" y="7200"/>
                      <a:pt x="20206" y="6545"/>
                      <a:pt x="20206" y="5236"/>
                    </a:cubicBezTo>
                    <a:cubicBezTo>
                      <a:pt x="20206" y="4582"/>
                      <a:pt x="20206" y="3927"/>
                      <a:pt x="20206" y="3273"/>
                    </a:cubicBezTo>
                    <a:cubicBezTo>
                      <a:pt x="20206" y="2618"/>
                      <a:pt x="19510" y="2618"/>
                      <a:pt x="18813" y="1964"/>
                    </a:cubicBezTo>
                    <a:cubicBezTo>
                      <a:pt x="18813" y="1309"/>
                      <a:pt x="18116" y="655"/>
                      <a:pt x="16723" y="655"/>
                    </a:cubicBezTo>
                    <a:cubicBezTo>
                      <a:pt x="16026" y="0"/>
                      <a:pt x="14632" y="0"/>
                      <a:pt x="132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13239" y="21600"/>
                      <a:pt x="13239" y="21600"/>
                      <a:pt x="13239" y="21600"/>
                    </a:cubicBezTo>
                    <a:cubicBezTo>
                      <a:pt x="14632" y="21600"/>
                      <a:pt x="15329" y="21600"/>
                      <a:pt x="16723" y="21600"/>
                    </a:cubicBezTo>
                    <a:close/>
                    <a:moveTo>
                      <a:pt x="7665" y="5236"/>
                    </a:moveTo>
                    <a:cubicBezTo>
                      <a:pt x="11148" y="5236"/>
                      <a:pt x="11148" y="5236"/>
                      <a:pt x="11148" y="5236"/>
                    </a:cubicBezTo>
                    <a:cubicBezTo>
                      <a:pt x="11845" y="5236"/>
                      <a:pt x="12542" y="5236"/>
                      <a:pt x="13239" y="5236"/>
                    </a:cubicBezTo>
                    <a:cubicBezTo>
                      <a:pt x="13239" y="5891"/>
                      <a:pt x="13935" y="5891"/>
                      <a:pt x="13935" y="6545"/>
                    </a:cubicBezTo>
                    <a:cubicBezTo>
                      <a:pt x="13935" y="7200"/>
                      <a:pt x="13239" y="7855"/>
                      <a:pt x="13239" y="7855"/>
                    </a:cubicBezTo>
                    <a:cubicBezTo>
                      <a:pt x="12542" y="8509"/>
                      <a:pt x="11845" y="8509"/>
                      <a:pt x="11148" y="8509"/>
                    </a:cubicBezTo>
                    <a:cubicBezTo>
                      <a:pt x="7665" y="8509"/>
                      <a:pt x="7665" y="8509"/>
                      <a:pt x="7665" y="8509"/>
                    </a:cubicBezTo>
                    <a:lnTo>
                      <a:pt x="7665" y="5236"/>
                    </a:lnTo>
                    <a:close/>
                    <a:moveTo>
                      <a:pt x="11845" y="16364"/>
                    </a:moveTo>
                    <a:cubicBezTo>
                      <a:pt x="7665" y="16364"/>
                      <a:pt x="7665" y="16364"/>
                      <a:pt x="7665" y="16364"/>
                    </a:cubicBezTo>
                    <a:cubicBezTo>
                      <a:pt x="7665" y="12436"/>
                      <a:pt x="7665" y="12436"/>
                      <a:pt x="7665" y="12436"/>
                    </a:cubicBezTo>
                    <a:cubicBezTo>
                      <a:pt x="11845" y="12436"/>
                      <a:pt x="11845" y="12436"/>
                      <a:pt x="11845" y="12436"/>
                    </a:cubicBezTo>
                    <a:cubicBezTo>
                      <a:pt x="13935" y="12436"/>
                      <a:pt x="14632" y="13091"/>
                      <a:pt x="14632" y="14400"/>
                    </a:cubicBezTo>
                    <a:cubicBezTo>
                      <a:pt x="14632" y="15055"/>
                      <a:pt x="14632" y="15055"/>
                      <a:pt x="13935" y="15709"/>
                    </a:cubicBezTo>
                    <a:cubicBezTo>
                      <a:pt x="13935" y="15709"/>
                      <a:pt x="13935" y="16364"/>
                      <a:pt x="13935" y="16364"/>
                    </a:cubicBezTo>
                    <a:cubicBezTo>
                      <a:pt x="13239" y="16364"/>
                      <a:pt x="13239" y="16364"/>
                      <a:pt x="12542" y="16364"/>
                    </a:cubicBezTo>
                    <a:cubicBezTo>
                      <a:pt x="12542" y="16364"/>
                      <a:pt x="11845" y="16364"/>
                      <a:pt x="11845" y="16364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70" name="Freeform 284"/>
              <p:cNvSpPr/>
              <p:nvPr/>
            </p:nvSpPr>
            <p:spPr>
              <a:xfrm flipH="1">
                <a:off x="177865" y="2721339"/>
                <a:ext cx="33178" cy="37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56" fill="norm" stroke="1" extrusionOk="0">
                    <a:moveTo>
                      <a:pt x="14400" y="13400"/>
                    </a:moveTo>
                    <a:cubicBezTo>
                      <a:pt x="14400" y="13400"/>
                      <a:pt x="14400" y="14200"/>
                      <a:pt x="13371" y="14200"/>
                    </a:cubicBezTo>
                    <a:cubicBezTo>
                      <a:pt x="13371" y="15000"/>
                      <a:pt x="13371" y="15000"/>
                      <a:pt x="12343" y="15000"/>
                    </a:cubicBezTo>
                    <a:cubicBezTo>
                      <a:pt x="12343" y="15800"/>
                      <a:pt x="11314" y="15800"/>
                      <a:pt x="11314" y="15800"/>
                    </a:cubicBezTo>
                    <a:cubicBezTo>
                      <a:pt x="10286" y="15800"/>
                      <a:pt x="10286" y="15800"/>
                      <a:pt x="9257" y="15800"/>
                    </a:cubicBezTo>
                    <a:cubicBezTo>
                      <a:pt x="9257" y="15800"/>
                      <a:pt x="8229" y="15000"/>
                      <a:pt x="8229" y="15000"/>
                    </a:cubicBezTo>
                    <a:cubicBezTo>
                      <a:pt x="7200" y="14200"/>
                      <a:pt x="7200" y="14200"/>
                      <a:pt x="7200" y="13400"/>
                    </a:cubicBezTo>
                    <a:cubicBezTo>
                      <a:pt x="7200" y="12600"/>
                      <a:pt x="7200" y="11800"/>
                      <a:pt x="7200" y="11800"/>
                    </a:cubicBezTo>
                    <a:cubicBezTo>
                      <a:pt x="7200" y="11000"/>
                      <a:pt x="7200" y="10200"/>
                      <a:pt x="7200" y="9400"/>
                    </a:cubicBezTo>
                    <a:cubicBezTo>
                      <a:pt x="7200" y="8600"/>
                      <a:pt x="7200" y="7800"/>
                      <a:pt x="8229" y="7800"/>
                    </a:cubicBezTo>
                    <a:cubicBezTo>
                      <a:pt x="8229" y="7000"/>
                      <a:pt x="9257" y="6200"/>
                      <a:pt x="9257" y="6200"/>
                    </a:cubicBezTo>
                    <a:cubicBezTo>
                      <a:pt x="10286" y="5400"/>
                      <a:pt x="10286" y="5400"/>
                      <a:pt x="11314" y="5400"/>
                    </a:cubicBezTo>
                    <a:cubicBezTo>
                      <a:pt x="12343" y="5400"/>
                      <a:pt x="12343" y="5400"/>
                      <a:pt x="13371" y="5400"/>
                    </a:cubicBezTo>
                    <a:cubicBezTo>
                      <a:pt x="13371" y="5400"/>
                      <a:pt x="13371" y="5400"/>
                      <a:pt x="14400" y="6200"/>
                    </a:cubicBezTo>
                    <a:cubicBezTo>
                      <a:pt x="14400" y="6200"/>
                      <a:pt x="14400" y="6200"/>
                      <a:pt x="14400" y="7000"/>
                    </a:cubicBezTo>
                    <a:cubicBezTo>
                      <a:pt x="14400" y="7000"/>
                      <a:pt x="14400" y="7000"/>
                      <a:pt x="14400" y="7000"/>
                    </a:cubicBezTo>
                    <a:cubicBezTo>
                      <a:pt x="20571" y="6200"/>
                      <a:pt x="20571" y="6200"/>
                      <a:pt x="20571" y="6200"/>
                    </a:cubicBezTo>
                    <a:cubicBezTo>
                      <a:pt x="20571" y="3800"/>
                      <a:pt x="19543" y="2200"/>
                      <a:pt x="18514" y="600"/>
                    </a:cubicBezTo>
                    <a:cubicBezTo>
                      <a:pt x="16457" y="-200"/>
                      <a:pt x="14400" y="-200"/>
                      <a:pt x="11314" y="600"/>
                    </a:cubicBezTo>
                    <a:cubicBezTo>
                      <a:pt x="9257" y="600"/>
                      <a:pt x="8229" y="1400"/>
                      <a:pt x="7200" y="2200"/>
                    </a:cubicBezTo>
                    <a:cubicBezTo>
                      <a:pt x="5143" y="3000"/>
                      <a:pt x="4114" y="3800"/>
                      <a:pt x="3086" y="4600"/>
                    </a:cubicBezTo>
                    <a:cubicBezTo>
                      <a:pt x="2057" y="6200"/>
                      <a:pt x="2057" y="7000"/>
                      <a:pt x="1029" y="8600"/>
                    </a:cubicBezTo>
                    <a:cubicBezTo>
                      <a:pt x="1029" y="10200"/>
                      <a:pt x="0" y="11000"/>
                      <a:pt x="0" y="12600"/>
                    </a:cubicBezTo>
                    <a:cubicBezTo>
                      <a:pt x="0" y="14200"/>
                      <a:pt x="1029" y="15800"/>
                      <a:pt x="1029" y="16600"/>
                    </a:cubicBezTo>
                    <a:cubicBezTo>
                      <a:pt x="2057" y="18200"/>
                      <a:pt x="2057" y="19000"/>
                      <a:pt x="3086" y="19800"/>
                    </a:cubicBezTo>
                    <a:cubicBezTo>
                      <a:pt x="4114" y="19800"/>
                      <a:pt x="5143" y="20600"/>
                      <a:pt x="7200" y="20600"/>
                    </a:cubicBezTo>
                    <a:cubicBezTo>
                      <a:pt x="8229" y="21400"/>
                      <a:pt x="9257" y="20600"/>
                      <a:pt x="11314" y="20600"/>
                    </a:cubicBezTo>
                    <a:cubicBezTo>
                      <a:pt x="13371" y="19800"/>
                      <a:pt x="14400" y="19800"/>
                      <a:pt x="15429" y="19000"/>
                    </a:cubicBezTo>
                    <a:cubicBezTo>
                      <a:pt x="16457" y="18200"/>
                      <a:pt x="17486" y="17400"/>
                      <a:pt x="18514" y="16600"/>
                    </a:cubicBezTo>
                    <a:cubicBezTo>
                      <a:pt x="19543" y="15000"/>
                      <a:pt x="19543" y="14200"/>
                      <a:pt x="20571" y="13400"/>
                    </a:cubicBezTo>
                    <a:cubicBezTo>
                      <a:pt x="20571" y="12600"/>
                      <a:pt x="21600" y="11000"/>
                      <a:pt x="21600" y="10200"/>
                    </a:cubicBezTo>
                    <a:cubicBezTo>
                      <a:pt x="14400" y="11800"/>
                      <a:pt x="14400" y="11800"/>
                      <a:pt x="14400" y="11800"/>
                    </a:cubicBezTo>
                    <a:cubicBezTo>
                      <a:pt x="14400" y="12600"/>
                      <a:pt x="14400" y="12600"/>
                      <a:pt x="14400" y="13400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71" name="Freeform 285"/>
              <p:cNvSpPr/>
              <p:nvPr/>
            </p:nvSpPr>
            <p:spPr>
              <a:xfrm flipH="1">
                <a:off x="169134" y="2674345"/>
                <a:ext cx="103022" cy="20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80" y="0"/>
                    </a:moveTo>
                    <a:lnTo>
                      <a:pt x="0" y="21600"/>
                    </a:lnTo>
                    <a:lnTo>
                      <a:pt x="8786" y="21600"/>
                    </a:lnTo>
                    <a:lnTo>
                      <a:pt x="21600" y="1662"/>
                    </a:lnTo>
                    <a:lnTo>
                      <a:pt x="13180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72" name="Freeform 286"/>
              <p:cNvSpPr/>
              <p:nvPr/>
            </p:nvSpPr>
            <p:spPr>
              <a:xfrm flipH="1">
                <a:off x="321045" y="2606804"/>
                <a:ext cx="104768" cy="96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  <a:moveTo>
                      <a:pt x="18720" y="19440"/>
                    </a:moveTo>
                    <a:lnTo>
                      <a:pt x="2520" y="19440"/>
                    </a:lnTo>
                    <a:lnTo>
                      <a:pt x="2520" y="2520"/>
                    </a:lnTo>
                    <a:lnTo>
                      <a:pt x="18720" y="2520"/>
                    </a:lnTo>
                    <a:lnTo>
                      <a:pt x="18720" y="1944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73" name="Freeform 287"/>
              <p:cNvSpPr/>
              <p:nvPr/>
            </p:nvSpPr>
            <p:spPr>
              <a:xfrm flipH="1">
                <a:off x="247709" y="2584290"/>
                <a:ext cx="62862" cy="120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17280"/>
                    </a:lnTo>
                    <a:lnTo>
                      <a:pt x="21600" y="0"/>
                    </a:lnTo>
                    <a:lnTo>
                      <a:pt x="0" y="4032"/>
                    </a:lnTo>
                    <a:lnTo>
                      <a:pt x="0" y="21600"/>
                    </a:lnTo>
                    <a:close/>
                    <a:moveTo>
                      <a:pt x="17400" y="3168"/>
                    </a:moveTo>
                    <a:lnTo>
                      <a:pt x="17400" y="16128"/>
                    </a:lnTo>
                    <a:lnTo>
                      <a:pt x="4200" y="18432"/>
                    </a:lnTo>
                    <a:lnTo>
                      <a:pt x="4200" y="5472"/>
                    </a:lnTo>
                    <a:lnTo>
                      <a:pt x="17400" y="3168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74" name="Freeform 288"/>
              <p:cNvSpPr/>
              <p:nvPr/>
            </p:nvSpPr>
            <p:spPr>
              <a:xfrm flipH="1">
                <a:off x="252947" y="2579465"/>
                <a:ext cx="172866" cy="209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7418" y="0"/>
                    </a:lnTo>
                    <a:lnTo>
                      <a:pt x="0" y="21600"/>
                    </a:lnTo>
                    <a:lnTo>
                      <a:pt x="1396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75" name="Freeform 289"/>
              <p:cNvSpPr/>
              <p:nvPr/>
            </p:nvSpPr>
            <p:spPr>
              <a:xfrm flipH="1">
                <a:off x="343745" y="2629318"/>
                <a:ext cx="54130" cy="48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968" y="18720"/>
                    </a:moveTo>
                    <a:lnTo>
                      <a:pt x="13935" y="18720"/>
                    </a:lnTo>
                    <a:lnTo>
                      <a:pt x="15329" y="21600"/>
                    </a:lnTo>
                    <a:lnTo>
                      <a:pt x="21600" y="21600"/>
                    </a:lnTo>
                    <a:lnTo>
                      <a:pt x="13935" y="0"/>
                    </a:lnTo>
                    <a:lnTo>
                      <a:pt x="7665" y="0"/>
                    </a:lnTo>
                    <a:lnTo>
                      <a:pt x="0" y="21600"/>
                    </a:lnTo>
                    <a:lnTo>
                      <a:pt x="6271" y="21600"/>
                    </a:lnTo>
                    <a:lnTo>
                      <a:pt x="6968" y="18720"/>
                    </a:lnTo>
                    <a:close/>
                    <a:moveTo>
                      <a:pt x="11148" y="7200"/>
                    </a:moveTo>
                    <a:lnTo>
                      <a:pt x="12542" y="13680"/>
                    </a:lnTo>
                    <a:lnTo>
                      <a:pt x="9058" y="13680"/>
                    </a:lnTo>
                    <a:lnTo>
                      <a:pt x="11148" y="720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76" name="Freeform 290"/>
              <p:cNvSpPr/>
              <p:nvPr/>
            </p:nvSpPr>
            <p:spPr>
              <a:xfrm flipH="1">
                <a:off x="261677" y="2626101"/>
                <a:ext cx="27940" cy="40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00" y="17743"/>
                    </a:moveTo>
                    <a:cubicBezTo>
                      <a:pt x="18000" y="16971"/>
                      <a:pt x="18000" y="16200"/>
                      <a:pt x="19200" y="16200"/>
                    </a:cubicBezTo>
                    <a:cubicBezTo>
                      <a:pt x="20400" y="15429"/>
                      <a:pt x="20400" y="14657"/>
                      <a:pt x="21600" y="13886"/>
                    </a:cubicBezTo>
                    <a:cubicBezTo>
                      <a:pt x="21600" y="13114"/>
                      <a:pt x="21600" y="12343"/>
                      <a:pt x="21600" y="11571"/>
                    </a:cubicBezTo>
                    <a:cubicBezTo>
                      <a:pt x="21600" y="10800"/>
                      <a:pt x="21600" y="10029"/>
                      <a:pt x="21600" y="9257"/>
                    </a:cubicBezTo>
                    <a:cubicBezTo>
                      <a:pt x="21600" y="9257"/>
                      <a:pt x="21600" y="8486"/>
                      <a:pt x="20400" y="8486"/>
                    </a:cubicBezTo>
                    <a:cubicBezTo>
                      <a:pt x="20400" y="8486"/>
                      <a:pt x="20400" y="7714"/>
                      <a:pt x="19200" y="7714"/>
                    </a:cubicBezTo>
                    <a:cubicBezTo>
                      <a:pt x="19200" y="7714"/>
                      <a:pt x="18000" y="7714"/>
                      <a:pt x="18000" y="7714"/>
                    </a:cubicBezTo>
                    <a:cubicBezTo>
                      <a:pt x="19200" y="6943"/>
                      <a:pt x="19200" y="6171"/>
                      <a:pt x="20400" y="5400"/>
                    </a:cubicBezTo>
                    <a:cubicBezTo>
                      <a:pt x="20400" y="5400"/>
                      <a:pt x="20400" y="4629"/>
                      <a:pt x="20400" y="3086"/>
                    </a:cubicBezTo>
                    <a:cubicBezTo>
                      <a:pt x="20400" y="3086"/>
                      <a:pt x="20400" y="2314"/>
                      <a:pt x="20400" y="2314"/>
                    </a:cubicBezTo>
                    <a:cubicBezTo>
                      <a:pt x="20400" y="1543"/>
                      <a:pt x="20400" y="771"/>
                      <a:pt x="19200" y="771"/>
                    </a:cubicBezTo>
                    <a:cubicBezTo>
                      <a:pt x="19200" y="771"/>
                      <a:pt x="18000" y="0"/>
                      <a:pt x="16800" y="0"/>
                    </a:cubicBezTo>
                    <a:cubicBezTo>
                      <a:pt x="15600" y="0"/>
                      <a:pt x="14400" y="0"/>
                      <a:pt x="13200" y="771"/>
                    </a:cubicBezTo>
                    <a:cubicBezTo>
                      <a:pt x="0" y="3086"/>
                      <a:pt x="0" y="3086"/>
                      <a:pt x="0" y="3086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13200" y="18514"/>
                      <a:pt x="13200" y="18514"/>
                      <a:pt x="13200" y="18514"/>
                    </a:cubicBezTo>
                    <a:cubicBezTo>
                      <a:pt x="14400" y="18514"/>
                      <a:pt x="15600" y="17743"/>
                      <a:pt x="16800" y="17743"/>
                    </a:cubicBezTo>
                    <a:close/>
                    <a:moveTo>
                      <a:pt x="7200" y="6171"/>
                    </a:moveTo>
                    <a:cubicBezTo>
                      <a:pt x="10800" y="5400"/>
                      <a:pt x="10800" y="5400"/>
                      <a:pt x="10800" y="5400"/>
                    </a:cubicBezTo>
                    <a:cubicBezTo>
                      <a:pt x="12000" y="5400"/>
                      <a:pt x="12000" y="4629"/>
                      <a:pt x="13200" y="5400"/>
                    </a:cubicBezTo>
                    <a:cubicBezTo>
                      <a:pt x="13200" y="5400"/>
                      <a:pt x="13200" y="5400"/>
                      <a:pt x="13200" y="6171"/>
                    </a:cubicBezTo>
                    <a:cubicBezTo>
                      <a:pt x="13200" y="6171"/>
                      <a:pt x="13200" y="6943"/>
                      <a:pt x="13200" y="6943"/>
                    </a:cubicBezTo>
                    <a:cubicBezTo>
                      <a:pt x="12000" y="7714"/>
                      <a:pt x="12000" y="7714"/>
                      <a:pt x="10800" y="7714"/>
                    </a:cubicBezTo>
                    <a:cubicBezTo>
                      <a:pt x="7200" y="8486"/>
                      <a:pt x="7200" y="8486"/>
                      <a:pt x="7200" y="8486"/>
                    </a:cubicBezTo>
                    <a:lnTo>
                      <a:pt x="7200" y="6171"/>
                    </a:lnTo>
                    <a:close/>
                    <a:moveTo>
                      <a:pt x="12000" y="14657"/>
                    </a:moveTo>
                    <a:cubicBezTo>
                      <a:pt x="7200" y="15429"/>
                      <a:pt x="7200" y="15429"/>
                      <a:pt x="7200" y="15429"/>
                    </a:cubicBezTo>
                    <a:cubicBezTo>
                      <a:pt x="7200" y="12343"/>
                      <a:pt x="7200" y="12343"/>
                      <a:pt x="7200" y="12343"/>
                    </a:cubicBezTo>
                    <a:cubicBezTo>
                      <a:pt x="12000" y="11571"/>
                      <a:pt x="12000" y="11571"/>
                      <a:pt x="12000" y="11571"/>
                    </a:cubicBezTo>
                    <a:cubicBezTo>
                      <a:pt x="13200" y="10800"/>
                      <a:pt x="14400" y="11571"/>
                      <a:pt x="14400" y="12343"/>
                    </a:cubicBezTo>
                    <a:cubicBezTo>
                      <a:pt x="14400" y="12343"/>
                      <a:pt x="14400" y="13114"/>
                      <a:pt x="14400" y="13114"/>
                    </a:cubicBezTo>
                    <a:cubicBezTo>
                      <a:pt x="14400" y="13114"/>
                      <a:pt x="14400" y="13886"/>
                      <a:pt x="13200" y="13886"/>
                    </a:cubicBezTo>
                    <a:cubicBezTo>
                      <a:pt x="13200" y="13886"/>
                      <a:pt x="13200" y="13886"/>
                      <a:pt x="13200" y="14657"/>
                    </a:cubicBezTo>
                    <a:cubicBezTo>
                      <a:pt x="12000" y="14657"/>
                      <a:pt x="12000" y="14657"/>
                      <a:pt x="12000" y="14657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77" name="Freeform 291"/>
              <p:cNvSpPr/>
              <p:nvPr/>
            </p:nvSpPr>
            <p:spPr>
              <a:xfrm flipH="1">
                <a:off x="237232" y="2703292"/>
                <a:ext cx="104769" cy="96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400" y="1440"/>
                    </a:moveTo>
                    <a:lnTo>
                      <a:pt x="0" y="144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9360" y="0"/>
                    </a:lnTo>
                    <a:lnTo>
                      <a:pt x="5400" y="1440"/>
                    </a:lnTo>
                    <a:close/>
                    <a:moveTo>
                      <a:pt x="19080" y="18720"/>
                    </a:moveTo>
                    <a:lnTo>
                      <a:pt x="2520" y="18720"/>
                    </a:lnTo>
                    <a:lnTo>
                      <a:pt x="2520" y="2520"/>
                    </a:lnTo>
                    <a:lnTo>
                      <a:pt x="19080" y="2520"/>
                    </a:lnTo>
                    <a:lnTo>
                      <a:pt x="19080" y="1872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78" name="Freeform 292"/>
              <p:cNvSpPr/>
              <p:nvPr/>
            </p:nvSpPr>
            <p:spPr>
              <a:xfrm flipH="1">
                <a:off x="431049" y="2682386"/>
                <a:ext cx="92545" cy="20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857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79" name="Freeform 293"/>
              <p:cNvSpPr/>
              <p:nvPr/>
            </p:nvSpPr>
            <p:spPr>
              <a:xfrm flipH="1">
                <a:off x="345491" y="2709725"/>
                <a:ext cx="62861" cy="98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00" y="0"/>
                    </a:moveTo>
                    <a:lnTo>
                      <a:pt x="17400" y="14872"/>
                    </a:lnTo>
                    <a:lnTo>
                      <a:pt x="4200" y="17705"/>
                    </a:lnTo>
                    <a:lnTo>
                      <a:pt x="3600" y="2125"/>
                    </a:lnTo>
                    <a:lnTo>
                      <a:pt x="12600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16643"/>
                    </a:lnTo>
                    <a:lnTo>
                      <a:pt x="21600" y="0"/>
                    </a:lnTo>
                    <a:lnTo>
                      <a:pt x="17400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80" name="Freeform 294"/>
              <p:cNvSpPr/>
              <p:nvPr/>
            </p:nvSpPr>
            <p:spPr>
              <a:xfrm flipH="1">
                <a:off x="340252" y="1074240"/>
                <a:ext cx="218264" cy="201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174"/>
                    </a:moveTo>
                    <a:cubicBezTo>
                      <a:pt x="21443" y="8139"/>
                      <a:pt x="20817" y="6261"/>
                      <a:pt x="19722" y="4696"/>
                    </a:cubicBezTo>
                    <a:cubicBezTo>
                      <a:pt x="18313" y="2504"/>
                      <a:pt x="15965" y="939"/>
                      <a:pt x="13461" y="313"/>
                    </a:cubicBezTo>
                    <a:cubicBezTo>
                      <a:pt x="12522" y="157"/>
                      <a:pt x="11739" y="0"/>
                      <a:pt x="10800" y="0"/>
                    </a:cubicBezTo>
                    <a:cubicBezTo>
                      <a:pt x="9704" y="0"/>
                      <a:pt x="8452" y="157"/>
                      <a:pt x="7513" y="470"/>
                    </a:cubicBezTo>
                    <a:cubicBezTo>
                      <a:pt x="4852" y="1409"/>
                      <a:pt x="2817" y="3130"/>
                      <a:pt x="1409" y="5322"/>
                    </a:cubicBezTo>
                    <a:cubicBezTo>
                      <a:pt x="783" y="6574"/>
                      <a:pt x="313" y="7983"/>
                      <a:pt x="0" y="9548"/>
                    </a:cubicBezTo>
                    <a:cubicBezTo>
                      <a:pt x="0" y="9861"/>
                      <a:pt x="0" y="10330"/>
                      <a:pt x="0" y="10800"/>
                    </a:cubicBezTo>
                    <a:cubicBezTo>
                      <a:pt x="0" y="13148"/>
                      <a:pt x="783" y="15339"/>
                      <a:pt x="2035" y="17217"/>
                    </a:cubicBezTo>
                    <a:cubicBezTo>
                      <a:pt x="3443" y="18939"/>
                      <a:pt x="5165" y="20348"/>
                      <a:pt x="7357" y="21130"/>
                    </a:cubicBezTo>
                    <a:cubicBezTo>
                      <a:pt x="8452" y="21443"/>
                      <a:pt x="9548" y="21600"/>
                      <a:pt x="10800" y="21600"/>
                    </a:cubicBezTo>
                    <a:cubicBezTo>
                      <a:pt x="12365" y="21600"/>
                      <a:pt x="13930" y="21287"/>
                      <a:pt x="15339" y="20661"/>
                    </a:cubicBezTo>
                    <a:cubicBezTo>
                      <a:pt x="16904" y="19878"/>
                      <a:pt x="18157" y="18939"/>
                      <a:pt x="19252" y="17530"/>
                    </a:cubicBezTo>
                    <a:cubicBezTo>
                      <a:pt x="20661" y="15809"/>
                      <a:pt x="21600" y="13304"/>
                      <a:pt x="21600" y="10800"/>
                    </a:cubicBezTo>
                    <a:cubicBezTo>
                      <a:pt x="21600" y="10643"/>
                      <a:pt x="21600" y="10487"/>
                      <a:pt x="21600" y="10174"/>
                    </a:cubicBezTo>
                    <a:close/>
                    <a:moveTo>
                      <a:pt x="19409" y="10174"/>
                    </a:moveTo>
                    <a:cubicBezTo>
                      <a:pt x="17217" y="14087"/>
                      <a:pt x="17217" y="14087"/>
                      <a:pt x="17217" y="14087"/>
                    </a:cubicBezTo>
                    <a:cubicBezTo>
                      <a:pt x="18626" y="16591"/>
                      <a:pt x="18626" y="16591"/>
                      <a:pt x="18626" y="16591"/>
                    </a:cubicBezTo>
                    <a:cubicBezTo>
                      <a:pt x="17687" y="18000"/>
                      <a:pt x="16278" y="18939"/>
                      <a:pt x="14870" y="19722"/>
                    </a:cubicBezTo>
                    <a:cubicBezTo>
                      <a:pt x="13774" y="17843"/>
                      <a:pt x="13774" y="17843"/>
                      <a:pt x="13774" y="17843"/>
                    </a:cubicBezTo>
                    <a:cubicBezTo>
                      <a:pt x="9235" y="17843"/>
                      <a:pt x="9235" y="17843"/>
                      <a:pt x="9235" y="17843"/>
                    </a:cubicBezTo>
                    <a:cubicBezTo>
                      <a:pt x="7826" y="20191"/>
                      <a:pt x="7826" y="20191"/>
                      <a:pt x="7826" y="20191"/>
                    </a:cubicBezTo>
                    <a:cubicBezTo>
                      <a:pt x="5791" y="19409"/>
                      <a:pt x="3913" y="18157"/>
                      <a:pt x="2661" y="16278"/>
                    </a:cubicBezTo>
                    <a:cubicBezTo>
                      <a:pt x="4383" y="13304"/>
                      <a:pt x="4383" y="13304"/>
                      <a:pt x="4383" y="13304"/>
                    </a:cubicBezTo>
                    <a:cubicBezTo>
                      <a:pt x="2191" y="9548"/>
                      <a:pt x="2191" y="9548"/>
                      <a:pt x="2191" y="9548"/>
                    </a:cubicBezTo>
                    <a:cubicBezTo>
                      <a:pt x="1096" y="9548"/>
                      <a:pt x="1096" y="9548"/>
                      <a:pt x="1096" y="9548"/>
                    </a:cubicBezTo>
                    <a:cubicBezTo>
                      <a:pt x="1252" y="7983"/>
                      <a:pt x="1878" y="6574"/>
                      <a:pt x="2661" y="5322"/>
                    </a:cubicBezTo>
                    <a:cubicBezTo>
                      <a:pt x="5791" y="5322"/>
                      <a:pt x="5791" y="5322"/>
                      <a:pt x="5791" y="5322"/>
                    </a:cubicBezTo>
                    <a:cubicBezTo>
                      <a:pt x="7983" y="1565"/>
                      <a:pt x="7983" y="1565"/>
                      <a:pt x="7983" y="1565"/>
                    </a:cubicBezTo>
                    <a:cubicBezTo>
                      <a:pt x="7983" y="1409"/>
                      <a:pt x="7983" y="1409"/>
                      <a:pt x="7983" y="1409"/>
                    </a:cubicBezTo>
                    <a:cubicBezTo>
                      <a:pt x="8922" y="1252"/>
                      <a:pt x="9861" y="1096"/>
                      <a:pt x="10800" y="1096"/>
                    </a:cubicBezTo>
                    <a:cubicBezTo>
                      <a:pt x="11426" y="1096"/>
                      <a:pt x="12209" y="1096"/>
                      <a:pt x="12835" y="1252"/>
                    </a:cubicBezTo>
                    <a:cubicBezTo>
                      <a:pt x="12678" y="1565"/>
                      <a:pt x="12678" y="1565"/>
                      <a:pt x="12678" y="1565"/>
                    </a:cubicBezTo>
                    <a:cubicBezTo>
                      <a:pt x="14870" y="5322"/>
                      <a:pt x="14870" y="5322"/>
                      <a:pt x="14870" y="5322"/>
                    </a:cubicBezTo>
                    <a:cubicBezTo>
                      <a:pt x="18939" y="5322"/>
                      <a:pt x="18939" y="5322"/>
                      <a:pt x="18939" y="5322"/>
                    </a:cubicBezTo>
                    <a:cubicBezTo>
                      <a:pt x="19878" y="6730"/>
                      <a:pt x="20504" y="8452"/>
                      <a:pt x="20504" y="10174"/>
                    </a:cubicBezTo>
                    <a:lnTo>
                      <a:pt x="19409" y="10174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81" name="Freeform 295"/>
              <p:cNvSpPr/>
              <p:nvPr/>
            </p:nvSpPr>
            <p:spPr>
              <a:xfrm flipH="1">
                <a:off x="404857" y="1138566"/>
                <a:ext cx="89054" cy="70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6" y="0"/>
                    </a:moveTo>
                    <a:lnTo>
                      <a:pt x="0" y="10309"/>
                    </a:lnTo>
                    <a:lnTo>
                      <a:pt x="5506" y="21600"/>
                    </a:lnTo>
                    <a:lnTo>
                      <a:pt x="16094" y="21600"/>
                    </a:lnTo>
                    <a:lnTo>
                      <a:pt x="21600" y="10309"/>
                    </a:lnTo>
                    <a:lnTo>
                      <a:pt x="16094" y="0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82" name="Freeform 296"/>
              <p:cNvSpPr/>
              <p:nvPr/>
            </p:nvSpPr>
            <p:spPr>
              <a:xfrm flipH="1">
                <a:off x="4061190" y="2965420"/>
                <a:ext cx="157151" cy="61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0" y="2160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11040" y="21600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83" name="Freeform 297"/>
              <p:cNvSpPr/>
              <p:nvPr/>
            </p:nvSpPr>
            <p:spPr>
              <a:xfrm flipH="1">
                <a:off x="4054206" y="2970244"/>
                <a:ext cx="169374" cy="90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11" y="15814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0911" y="15814"/>
                    </a:ln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84" name="Freeform 298"/>
              <p:cNvSpPr/>
              <p:nvPr/>
            </p:nvSpPr>
            <p:spPr>
              <a:xfrm flipH="1">
                <a:off x="1758085" y="1034037"/>
                <a:ext cx="268901" cy="249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37" y="0"/>
                    </a:moveTo>
                    <a:cubicBezTo>
                      <a:pt x="4800" y="0"/>
                      <a:pt x="0" y="4926"/>
                      <a:pt x="0" y="10863"/>
                    </a:cubicBezTo>
                    <a:cubicBezTo>
                      <a:pt x="0" y="12126"/>
                      <a:pt x="126" y="12884"/>
                      <a:pt x="505" y="14147"/>
                    </a:cubicBezTo>
                    <a:cubicBezTo>
                      <a:pt x="1263" y="16421"/>
                      <a:pt x="5558" y="12126"/>
                      <a:pt x="7326" y="14653"/>
                    </a:cubicBezTo>
                    <a:cubicBezTo>
                      <a:pt x="9095" y="17179"/>
                      <a:pt x="3284" y="19453"/>
                      <a:pt x="7200" y="20968"/>
                    </a:cubicBezTo>
                    <a:cubicBezTo>
                      <a:pt x="8968" y="21474"/>
                      <a:pt x="9474" y="21600"/>
                      <a:pt x="10737" y="21600"/>
                    </a:cubicBezTo>
                    <a:cubicBezTo>
                      <a:pt x="16674" y="21600"/>
                      <a:pt x="21600" y="16800"/>
                      <a:pt x="21600" y="10863"/>
                    </a:cubicBezTo>
                    <a:cubicBezTo>
                      <a:pt x="21600" y="4926"/>
                      <a:pt x="16674" y="0"/>
                      <a:pt x="10737" y="0"/>
                    </a:cubicBezTo>
                    <a:close/>
                    <a:moveTo>
                      <a:pt x="16042" y="3663"/>
                    </a:moveTo>
                    <a:cubicBezTo>
                      <a:pt x="17179" y="3663"/>
                      <a:pt x="18189" y="4547"/>
                      <a:pt x="18189" y="5558"/>
                    </a:cubicBezTo>
                    <a:cubicBezTo>
                      <a:pt x="18189" y="6568"/>
                      <a:pt x="17179" y="7453"/>
                      <a:pt x="16042" y="7453"/>
                    </a:cubicBezTo>
                    <a:cubicBezTo>
                      <a:pt x="14779" y="7453"/>
                      <a:pt x="13768" y="6568"/>
                      <a:pt x="13768" y="5558"/>
                    </a:cubicBezTo>
                    <a:cubicBezTo>
                      <a:pt x="13768" y="4547"/>
                      <a:pt x="14779" y="3663"/>
                      <a:pt x="16042" y="3663"/>
                    </a:cubicBezTo>
                    <a:close/>
                    <a:moveTo>
                      <a:pt x="3411" y="11495"/>
                    </a:moveTo>
                    <a:cubicBezTo>
                      <a:pt x="2147" y="11495"/>
                      <a:pt x="1137" y="10611"/>
                      <a:pt x="1137" y="9600"/>
                    </a:cubicBezTo>
                    <a:cubicBezTo>
                      <a:pt x="1137" y="8589"/>
                      <a:pt x="2147" y="7705"/>
                      <a:pt x="3411" y="7705"/>
                    </a:cubicBezTo>
                    <a:cubicBezTo>
                      <a:pt x="4674" y="7705"/>
                      <a:pt x="5684" y="8589"/>
                      <a:pt x="5684" y="9600"/>
                    </a:cubicBezTo>
                    <a:cubicBezTo>
                      <a:pt x="5684" y="10611"/>
                      <a:pt x="4674" y="11495"/>
                      <a:pt x="3411" y="11495"/>
                    </a:cubicBezTo>
                    <a:close/>
                    <a:moveTo>
                      <a:pt x="6063" y="7200"/>
                    </a:moveTo>
                    <a:cubicBezTo>
                      <a:pt x="4800" y="7200"/>
                      <a:pt x="3789" y="6316"/>
                      <a:pt x="3789" y="5305"/>
                    </a:cubicBezTo>
                    <a:cubicBezTo>
                      <a:pt x="3789" y="4168"/>
                      <a:pt x="4800" y="3411"/>
                      <a:pt x="6063" y="3411"/>
                    </a:cubicBezTo>
                    <a:cubicBezTo>
                      <a:pt x="7200" y="3411"/>
                      <a:pt x="8211" y="4168"/>
                      <a:pt x="8211" y="5305"/>
                    </a:cubicBezTo>
                    <a:cubicBezTo>
                      <a:pt x="8211" y="6316"/>
                      <a:pt x="7200" y="7200"/>
                      <a:pt x="6063" y="7200"/>
                    </a:cubicBezTo>
                    <a:close/>
                    <a:moveTo>
                      <a:pt x="8716" y="3032"/>
                    </a:moveTo>
                    <a:cubicBezTo>
                      <a:pt x="8716" y="2021"/>
                      <a:pt x="9726" y="1137"/>
                      <a:pt x="10989" y="1137"/>
                    </a:cubicBezTo>
                    <a:cubicBezTo>
                      <a:pt x="12126" y="1137"/>
                      <a:pt x="13137" y="2021"/>
                      <a:pt x="13137" y="3032"/>
                    </a:cubicBezTo>
                    <a:cubicBezTo>
                      <a:pt x="13137" y="4168"/>
                      <a:pt x="12126" y="4926"/>
                      <a:pt x="10989" y="4926"/>
                    </a:cubicBezTo>
                    <a:cubicBezTo>
                      <a:pt x="9726" y="4926"/>
                      <a:pt x="8716" y="4168"/>
                      <a:pt x="8716" y="3032"/>
                    </a:cubicBezTo>
                    <a:close/>
                    <a:moveTo>
                      <a:pt x="12505" y="20084"/>
                    </a:moveTo>
                    <a:cubicBezTo>
                      <a:pt x="11368" y="20084"/>
                      <a:pt x="10358" y="19200"/>
                      <a:pt x="10358" y="18189"/>
                    </a:cubicBezTo>
                    <a:cubicBezTo>
                      <a:pt x="10358" y="17179"/>
                      <a:pt x="11368" y="16295"/>
                      <a:pt x="12505" y="16295"/>
                    </a:cubicBezTo>
                    <a:cubicBezTo>
                      <a:pt x="13768" y="16295"/>
                      <a:pt x="14779" y="17179"/>
                      <a:pt x="14779" y="18189"/>
                    </a:cubicBezTo>
                    <a:cubicBezTo>
                      <a:pt x="14779" y="19200"/>
                      <a:pt x="13768" y="20084"/>
                      <a:pt x="12505" y="20084"/>
                    </a:cubicBezTo>
                    <a:close/>
                    <a:moveTo>
                      <a:pt x="17053" y="16800"/>
                    </a:moveTo>
                    <a:cubicBezTo>
                      <a:pt x="15789" y="16800"/>
                      <a:pt x="14779" y="16042"/>
                      <a:pt x="14779" y="14905"/>
                    </a:cubicBezTo>
                    <a:cubicBezTo>
                      <a:pt x="14779" y="13895"/>
                      <a:pt x="15789" y="13011"/>
                      <a:pt x="17053" y="13011"/>
                    </a:cubicBezTo>
                    <a:cubicBezTo>
                      <a:pt x="18189" y="13011"/>
                      <a:pt x="19200" y="13895"/>
                      <a:pt x="19200" y="14905"/>
                    </a:cubicBezTo>
                    <a:cubicBezTo>
                      <a:pt x="19200" y="16042"/>
                      <a:pt x="18189" y="16800"/>
                      <a:pt x="17053" y="16800"/>
                    </a:cubicBezTo>
                    <a:close/>
                    <a:moveTo>
                      <a:pt x="18189" y="12126"/>
                    </a:moveTo>
                    <a:cubicBezTo>
                      <a:pt x="16926" y="12126"/>
                      <a:pt x="16042" y="11242"/>
                      <a:pt x="16042" y="10232"/>
                    </a:cubicBezTo>
                    <a:cubicBezTo>
                      <a:pt x="16042" y="9095"/>
                      <a:pt x="16926" y="8337"/>
                      <a:pt x="18189" y="8337"/>
                    </a:cubicBezTo>
                    <a:cubicBezTo>
                      <a:pt x="19453" y="8337"/>
                      <a:pt x="20463" y="9095"/>
                      <a:pt x="20463" y="10232"/>
                    </a:cubicBezTo>
                    <a:cubicBezTo>
                      <a:pt x="20463" y="11242"/>
                      <a:pt x="19453" y="12126"/>
                      <a:pt x="18189" y="12126"/>
                    </a:cubicBezTo>
                    <a:close/>
                  </a:path>
                </a:pathLst>
              </a:custGeom>
              <a:solidFill>
                <a:srgbClr val="C7C8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85" name="Oval 30"/>
              <p:cNvSpPr/>
              <p:nvPr/>
            </p:nvSpPr>
            <p:spPr>
              <a:xfrm flipH="1">
                <a:off x="3711975" y="2632533"/>
                <a:ext cx="323031" cy="299117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grpSp>
          <p:nvGrpSpPr>
            <p:cNvPr id="389" name="组合 7"/>
            <p:cNvGrpSpPr/>
            <p:nvPr/>
          </p:nvGrpSpPr>
          <p:grpSpPr>
            <a:xfrm>
              <a:off x="457638" y="101803"/>
              <a:ext cx="895419" cy="895419"/>
              <a:chOff x="0" y="0"/>
              <a:chExt cx="895418" cy="895418"/>
            </a:xfrm>
          </p:grpSpPr>
          <p:sp>
            <p:nvSpPr>
              <p:cNvPr id="387" name="椭圆 19"/>
              <p:cNvSpPr/>
              <p:nvPr/>
            </p:nvSpPr>
            <p:spPr>
              <a:xfrm>
                <a:off x="-1" y="0"/>
                <a:ext cx="895419" cy="895419"/>
              </a:xfrm>
              <a:prstGeom prst="ellipse">
                <a:avLst/>
              </a:prstGeom>
              <a:solidFill>
                <a:schemeClr val="accent4"/>
              </a:solidFill>
              <a:ln w="381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7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88" name="Freeform 428"/>
              <p:cNvSpPr/>
              <p:nvPr/>
            </p:nvSpPr>
            <p:spPr>
              <a:xfrm>
                <a:off x="184974" y="194663"/>
                <a:ext cx="525455" cy="506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5" h="21600" fill="norm" stroke="1" extrusionOk="0">
                    <a:moveTo>
                      <a:pt x="10739" y="3500"/>
                    </a:moveTo>
                    <a:cubicBezTo>
                      <a:pt x="11257" y="3500"/>
                      <a:pt x="11671" y="3914"/>
                      <a:pt x="11671" y="4431"/>
                    </a:cubicBezTo>
                    <a:lnTo>
                      <a:pt x="11671" y="10464"/>
                    </a:lnTo>
                    <a:lnTo>
                      <a:pt x="16691" y="10464"/>
                    </a:lnTo>
                    <a:cubicBezTo>
                      <a:pt x="17192" y="10464"/>
                      <a:pt x="17606" y="10878"/>
                      <a:pt x="17606" y="11377"/>
                    </a:cubicBezTo>
                    <a:cubicBezTo>
                      <a:pt x="17606" y="11877"/>
                      <a:pt x="17192" y="12291"/>
                      <a:pt x="16691" y="12291"/>
                    </a:cubicBezTo>
                    <a:lnTo>
                      <a:pt x="10739" y="12291"/>
                    </a:lnTo>
                    <a:cubicBezTo>
                      <a:pt x="10239" y="12291"/>
                      <a:pt x="9825" y="11877"/>
                      <a:pt x="9825" y="11377"/>
                    </a:cubicBezTo>
                    <a:lnTo>
                      <a:pt x="9825" y="4431"/>
                    </a:lnTo>
                    <a:cubicBezTo>
                      <a:pt x="9825" y="3914"/>
                      <a:pt x="10239" y="3500"/>
                      <a:pt x="10739" y="3500"/>
                    </a:cubicBezTo>
                    <a:close/>
                    <a:moveTo>
                      <a:pt x="10758" y="0"/>
                    </a:moveTo>
                    <a:cubicBezTo>
                      <a:pt x="16727" y="0"/>
                      <a:pt x="21575" y="4844"/>
                      <a:pt x="21575" y="10809"/>
                    </a:cubicBezTo>
                    <a:cubicBezTo>
                      <a:pt x="21575" y="16756"/>
                      <a:pt x="16727" y="21600"/>
                      <a:pt x="10758" y="21600"/>
                    </a:cubicBezTo>
                    <a:cubicBezTo>
                      <a:pt x="6790" y="21600"/>
                      <a:pt x="3149" y="19445"/>
                      <a:pt x="1269" y="15963"/>
                    </a:cubicBezTo>
                    <a:cubicBezTo>
                      <a:pt x="1200" y="15842"/>
                      <a:pt x="1183" y="15722"/>
                      <a:pt x="1234" y="15601"/>
                    </a:cubicBezTo>
                    <a:cubicBezTo>
                      <a:pt x="1269" y="15480"/>
                      <a:pt x="1355" y="15377"/>
                      <a:pt x="1459" y="15325"/>
                    </a:cubicBezTo>
                    <a:lnTo>
                      <a:pt x="2701" y="14722"/>
                    </a:lnTo>
                    <a:cubicBezTo>
                      <a:pt x="2925" y="14618"/>
                      <a:pt x="3201" y="14705"/>
                      <a:pt x="3305" y="14911"/>
                    </a:cubicBezTo>
                    <a:cubicBezTo>
                      <a:pt x="4806" y="17618"/>
                      <a:pt x="7670" y="19307"/>
                      <a:pt x="10758" y="19307"/>
                    </a:cubicBezTo>
                    <a:cubicBezTo>
                      <a:pt x="15450" y="19307"/>
                      <a:pt x="19280" y="15498"/>
                      <a:pt x="19280" y="10809"/>
                    </a:cubicBezTo>
                    <a:cubicBezTo>
                      <a:pt x="19280" y="6120"/>
                      <a:pt x="15450" y="2293"/>
                      <a:pt x="10758" y="2293"/>
                    </a:cubicBezTo>
                    <a:cubicBezTo>
                      <a:pt x="8739" y="2293"/>
                      <a:pt x="6772" y="3017"/>
                      <a:pt x="5237" y="4344"/>
                    </a:cubicBezTo>
                    <a:lnTo>
                      <a:pt x="7238" y="5137"/>
                    </a:lnTo>
                    <a:cubicBezTo>
                      <a:pt x="7394" y="5206"/>
                      <a:pt x="7497" y="5344"/>
                      <a:pt x="7514" y="5499"/>
                    </a:cubicBezTo>
                    <a:cubicBezTo>
                      <a:pt x="7532" y="5672"/>
                      <a:pt x="7480" y="5827"/>
                      <a:pt x="7342" y="5930"/>
                    </a:cubicBezTo>
                    <a:lnTo>
                      <a:pt x="1735" y="10309"/>
                    </a:lnTo>
                    <a:cubicBezTo>
                      <a:pt x="1597" y="10412"/>
                      <a:pt x="1424" y="10447"/>
                      <a:pt x="1269" y="10378"/>
                    </a:cubicBezTo>
                    <a:cubicBezTo>
                      <a:pt x="1131" y="10309"/>
                      <a:pt x="1010" y="10171"/>
                      <a:pt x="993" y="10016"/>
                    </a:cubicBezTo>
                    <a:lnTo>
                      <a:pt x="9" y="2965"/>
                    </a:lnTo>
                    <a:cubicBezTo>
                      <a:pt x="-25" y="2810"/>
                      <a:pt x="44" y="2638"/>
                      <a:pt x="165" y="2534"/>
                    </a:cubicBezTo>
                    <a:cubicBezTo>
                      <a:pt x="303" y="2448"/>
                      <a:pt x="475" y="2413"/>
                      <a:pt x="631" y="2482"/>
                    </a:cubicBezTo>
                    <a:lnTo>
                      <a:pt x="2908" y="3396"/>
                    </a:lnTo>
                    <a:cubicBezTo>
                      <a:pt x="4961" y="1207"/>
                      <a:pt x="7756" y="0"/>
                      <a:pt x="10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914377">
                  <a:defRPr sz="7100"/>
                </a:pPr>
              </a:p>
            </p:txBody>
          </p:sp>
        </p:grpSp>
        <p:grpSp>
          <p:nvGrpSpPr>
            <p:cNvPr id="392" name="组合 8"/>
            <p:cNvGrpSpPr/>
            <p:nvPr/>
          </p:nvGrpSpPr>
          <p:grpSpPr>
            <a:xfrm>
              <a:off x="4447606" y="-2"/>
              <a:ext cx="860625" cy="860625"/>
              <a:chOff x="0" y="0"/>
              <a:chExt cx="860624" cy="860624"/>
            </a:xfrm>
          </p:grpSpPr>
          <p:sp>
            <p:nvSpPr>
              <p:cNvPr id="390" name="椭圆 17"/>
              <p:cNvSpPr/>
              <p:nvPr/>
            </p:nvSpPr>
            <p:spPr>
              <a:xfrm>
                <a:off x="-1" y="-1"/>
                <a:ext cx="860625" cy="860625"/>
              </a:xfrm>
              <a:prstGeom prst="ellips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7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91" name="Freeform 70"/>
              <p:cNvSpPr/>
              <p:nvPr/>
            </p:nvSpPr>
            <p:spPr>
              <a:xfrm>
                <a:off x="177801" y="187098"/>
                <a:ext cx="505021" cy="486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996" y="16560"/>
                    </a:moveTo>
                    <a:cubicBezTo>
                      <a:pt x="4164" y="17379"/>
                      <a:pt x="4891" y="17999"/>
                      <a:pt x="5758" y="17999"/>
                    </a:cubicBezTo>
                    <a:cubicBezTo>
                      <a:pt x="6689" y="17999"/>
                      <a:pt x="7448" y="17288"/>
                      <a:pt x="7540" y="16383"/>
                    </a:cubicBezTo>
                    <a:lnTo>
                      <a:pt x="11289" y="13260"/>
                    </a:lnTo>
                    <a:cubicBezTo>
                      <a:pt x="11555" y="13924"/>
                      <a:pt x="12200" y="14399"/>
                      <a:pt x="12959" y="14399"/>
                    </a:cubicBezTo>
                    <a:cubicBezTo>
                      <a:pt x="13757" y="14399"/>
                      <a:pt x="14427" y="13874"/>
                      <a:pt x="14665" y="13152"/>
                    </a:cubicBezTo>
                    <a:lnTo>
                      <a:pt x="18022" y="14984"/>
                    </a:lnTo>
                    <a:cubicBezTo>
                      <a:pt x="18136" y="15870"/>
                      <a:pt x="18885" y="16560"/>
                      <a:pt x="19800" y="16560"/>
                    </a:cubicBezTo>
                    <a:cubicBezTo>
                      <a:pt x="20790" y="16560"/>
                      <a:pt x="21600" y="15753"/>
                      <a:pt x="21600" y="14760"/>
                    </a:cubicBezTo>
                    <a:cubicBezTo>
                      <a:pt x="21600" y="13766"/>
                      <a:pt x="20790" y="12959"/>
                      <a:pt x="19800" y="12959"/>
                    </a:cubicBezTo>
                    <a:cubicBezTo>
                      <a:pt x="19002" y="12959"/>
                      <a:pt x="18332" y="13485"/>
                      <a:pt x="18094" y="14206"/>
                    </a:cubicBezTo>
                    <a:lnTo>
                      <a:pt x="14737" y="12374"/>
                    </a:lnTo>
                    <a:cubicBezTo>
                      <a:pt x="14624" y="11488"/>
                      <a:pt x="13874" y="10798"/>
                      <a:pt x="12959" y="10798"/>
                    </a:cubicBezTo>
                    <a:cubicBezTo>
                      <a:pt x="12029" y="10798"/>
                      <a:pt x="11273" y="11510"/>
                      <a:pt x="11178" y="12415"/>
                    </a:cubicBezTo>
                    <a:lnTo>
                      <a:pt x="7429" y="15538"/>
                    </a:lnTo>
                    <a:cubicBezTo>
                      <a:pt x="7166" y="14874"/>
                      <a:pt x="6518" y="14399"/>
                      <a:pt x="5758" y="14399"/>
                    </a:cubicBezTo>
                    <a:cubicBezTo>
                      <a:pt x="4891" y="14399"/>
                      <a:pt x="4164" y="15019"/>
                      <a:pt x="3996" y="15839"/>
                    </a:cubicBezTo>
                    <a:lnTo>
                      <a:pt x="1440" y="15839"/>
                    </a:lnTo>
                    <a:lnTo>
                      <a:pt x="1440" y="14399"/>
                    </a:lnTo>
                    <a:lnTo>
                      <a:pt x="1800" y="14399"/>
                    </a:lnTo>
                    <a:cubicBezTo>
                      <a:pt x="2000" y="14399"/>
                      <a:pt x="2161" y="14238"/>
                      <a:pt x="2161" y="14038"/>
                    </a:cubicBezTo>
                    <a:cubicBezTo>
                      <a:pt x="2161" y="13839"/>
                      <a:pt x="2000" y="13681"/>
                      <a:pt x="1800" y="13681"/>
                    </a:cubicBezTo>
                    <a:lnTo>
                      <a:pt x="1440" y="13681"/>
                    </a:lnTo>
                    <a:lnTo>
                      <a:pt x="1440" y="12599"/>
                    </a:lnTo>
                    <a:lnTo>
                      <a:pt x="1800" y="12599"/>
                    </a:lnTo>
                    <a:cubicBezTo>
                      <a:pt x="2000" y="12599"/>
                      <a:pt x="2161" y="12437"/>
                      <a:pt x="2161" y="12238"/>
                    </a:cubicBezTo>
                    <a:cubicBezTo>
                      <a:pt x="2161" y="12042"/>
                      <a:pt x="2000" y="11880"/>
                      <a:pt x="1800" y="11880"/>
                    </a:cubicBezTo>
                    <a:lnTo>
                      <a:pt x="1519" y="11880"/>
                    </a:lnTo>
                    <a:lnTo>
                      <a:pt x="4452" y="7644"/>
                    </a:lnTo>
                    <a:cubicBezTo>
                      <a:pt x="4727" y="7815"/>
                      <a:pt x="5050" y="7919"/>
                      <a:pt x="5401" y="7919"/>
                    </a:cubicBezTo>
                    <a:cubicBezTo>
                      <a:pt x="5973" y="7919"/>
                      <a:pt x="6480" y="7644"/>
                      <a:pt x="6809" y="7226"/>
                    </a:cubicBezTo>
                    <a:lnTo>
                      <a:pt x="8707" y="8176"/>
                    </a:lnTo>
                    <a:cubicBezTo>
                      <a:pt x="8669" y="8324"/>
                      <a:pt x="8641" y="8479"/>
                      <a:pt x="8641" y="8641"/>
                    </a:cubicBezTo>
                    <a:cubicBezTo>
                      <a:pt x="8641" y="9631"/>
                      <a:pt x="9447" y="10441"/>
                      <a:pt x="10441" y="10441"/>
                    </a:cubicBezTo>
                    <a:cubicBezTo>
                      <a:pt x="11431" y="10441"/>
                      <a:pt x="12238" y="9631"/>
                      <a:pt x="12238" y="8641"/>
                    </a:cubicBezTo>
                    <a:cubicBezTo>
                      <a:pt x="12238" y="8251"/>
                      <a:pt x="12115" y="7897"/>
                      <a:pt x="11906" y="7603"/>
                    </a:cubicBezTo>
                    <a:lnTo>
                      <a:pt x="14200" y="3338"/>
                    </a:lnTo>
                    <a:cubicBezTo>
                      <a:pt x="14472" y="3502"/>
                      <a:pt x="14782" y="3601"/>
                      <a:pt x="15120" y="3601"/>
                    </a:cubicBezTo>
                    <a:cubicBezTo>
                      <a:pt x="15475" y="3601"/>
                      <a:pt x="15804" y="3493"/>
                      <a:pt x="16082" y="3316"/>
                    </a:cubicBezTo>
                    <a:lnTo>
                      <a:pt x="18436" y="6340"/>
                    </a:lnTo>
                    <a:cubicBezTo>
                      <a:pt x="18442" y="6350"/>
                      <a:pt x="18455" y="6356"/>
                      <a:pt x="18465" y="6363"/>
                    </a:cubicBezTo>
                    <a:cubicBezTo>
                      <a:pt x="18177" y="6682"/>
                      <a:pt x="17999" y="7100"/>
                      <a:pt x="17999" y="7559"/>
                    </a:cubicBezTo>
                    <a:cubicBezTo>
                      <a:pt x="17999" y="8552"/>
                      <a:pt x="18806" y="9359"/>
                      <a:pt x="19800" y="9359"/>
                    </a:cubicBezTo>
                    <a:cubicBezTo>
                      <a:pt x="20790" y="9359"/>
                      <a:pt x="21600" y="8552"/>
                      <a:pt x="21600" y="7559"/>
                    </a:cubicBezTo>
                    <a:cubicBezTo>
                      <a:pt x="21600" y="6568"/>
                      <a:pt x="20790" y="5758"/>
                      <a:pt x="19800" y="5758"/>
                    </a:cubicBezTo>
                    <a:cubicBezTo>
                      <a:pt x="19521" y="5758"/>
                      <a:pt x="19259" y="5828"/>
                      <a:pt x="19025" y="5942"/>
                    </a:cubicBezTo>
                    <a:cubicBezTo>
                      <a:pt x="19015" y="5929"/>
                      <a:pt x="19015" y="5913"/>
                      <a:pt x="19002" y="5898"/>
                    </a:cubicBezTo>
                    <a:lnTo>
                      <a:pt x="16604" y="2816"/>
                    </a:lnTo>
                    <a:cubicBezTo>
                      <a:pt x="16804" y="2525"/>
                      <a:pt x="16921" y="2177"/>
                      <a:pt x="16921" y="1800"/>
                    </a:cubicBezTo>
                    <a:cubicBezTo>
                      <a:pt x="16921" y="807"/>
                      <a:pt x="16111" y="0"/>
                      <a:pt x="15120" y="0"/>
                    </a:cubicBezTo>
                    <a:cubicBezTo>
                      <a:pt x="14127" y="0"/>
                      <a:pt x="13320" y="807"/>
                      <a:pt x="13320" y="1800"/>
                    </a:cubicBezTo>
                    <a:cubicBezTo>
                      <a:pt x="13320" y="2186"/>
                      <a:pt x="13443" y="2544"/>
                      <a:pt x="13652" y="2838"/>
                    </a:cubicBezTo>
                    <a:lnTo>
                      <a:pt x="11358" y="7100"/>
                    </a:lnTo>
                    <a:cubicBezTo>
                      <a:pt x="11089" y="6938"/>
                      <a:pt x="10776" y="6840"/>
                      <a:pt x="10441" y="6840"/>
                    </a:cubicBezTo>
                    <a:cubicBezTo>
                      <a:pt x="9865" y="6840"/>
                      <a:pt x="9362" y="7112"/>
                      <a:pt x="9030" y="7533"/>
                    </a:cubicBezTo>
                    <a:lnTo>
                      <a:pt x="7131" y="6584"/>
                    </a:lnTo>
                    <a:cubicBezTo>
                      <a:pt x="7173" y="6435"/>
                      <a:pt x="7201" y="6280"/>
                      <a:pt x="7201" y="6119"/>
                    </a:cubicBezTo>
                    <a:cubicBezTo>
                      <a:pt x="7201" y="5129"/>
                      <a:pt x="6391" y="4319"/>
                      <a:pt x="5401" y="4319"/>
                    </a:cubicBezTo>
                    <a:cubicBezTo>
                      <a:pt x="4407" y="4319"/>
                      <a:pt x="3601" y="5129"/>
                      <a:pt x="3601" y="6119"/>
                    </a:cubicBezTo>
                    <a:cubicBezTo>
                      <a:pt x="3601" y="6499"/>
                      <a:pt x="3721" y="6853"/>
                      <a:pt x="3920" y="7141"/>
                    </a:cubicBezTo>
                    <a:lnTo>
                      <a:pt x="1876" y="10096"/>
                    </a:lnTo>
                    <a:cubicBezTo>
                      <a:pt x="1851" y="10090"/>
                      <a:pt x="1829" y="10080"/>
                      <a:pt x="1800" y="10080"/>
                    </a:cubicBezTo>
                    <a:lnTo>
                      <a:pt x="1440" y="10080"/>
                    </a:lnTo>
                    <a:lnTo>
                      <a:pt x="1440" y="8998"/>
                    </a:lnTo>
                    <a:lnTo>
                      <a:pt x="1800" y="8998"/>
                    </a:lnTo>
                    <a:cubicBezTo>
                      <a:pt x="2000" y="8998"/>
                      <a:pt x="2161" y="8840"/>
                      <a:pt x="2161" y="8641"/>
                    </a:cubicBezTo>
                    <a:cubicBezTo>
                      <a:pt x="2161" y="8441"/>
                      <a:pt x="2000" y="8280"/>
                      <a:pt x="1800" y="8280"/>
                    </a:cubicBezTo>
                    <a:lnTo>
                      <a:pt x="1440" y="8280"/>
                    </a:lnTo>
                    <a:lnTo>
                      <a:pt x="1440" y="7201"/>
                    </a:lnTo>
                    <a:lnTo>
                      <a:pt x="1800" y="7201"/>
                    </a:lnTo>
                    <a:cubicBezTo>
                      <a:pt x="2000" y="7201"/>
                      <a:pt x="2161" y="7040"/>
                      <a:pt x="2161" y="6840"/>
                    </a:cubicBezTo>
                    <a:cubicBezTo>
                      <a:pt x="2161" y="6641"/>
                      <a:pt x="2000" y="6480"/>
                      <a:pt x="1800" y="6480"/>
                    </a:cubicBezTo>
                    <a:lnTo>
                      <a:pt x="1440" y="6480"/>
                    </a:lnTo>
                    <a:lnTo>
                      <a:pt x="1440" y="5401"/>
                    </a:lnTo>
                    <a:lnTo>
                      <a:pt x="1800" y="5401"/>
                    </a:lnTo>
                    <a:cubicBezTo>
                      <a:pt x="2000" y="5401"/>
                      <a:pt x="2161" y="5239"/>
                      <a:pt x="2161" y="5040"/>
                    </a:cubicBezTo>
                    <a:cubicBezTo>
                      <a:pt x="2161" y="4841"/>
                      <a:pt x="2000" y="4679"/>
                      <a:pt x="1800" y="4679"/>
                    </a:cubicBezTo>
                    <a:lnTo>
                      <a:pt x="1440" y="4679"/>
                    </a:lnTo>
                    <a:lnTo>
                      <a:pt x="1440" y="3601"/>
                    </a:lnTo>
                    <a:lnTo>
                      <a:pt x="1800" y="3601"/>
                    </a:lnTo>
                    <a:cubicBezTo>
                      <a:pt x="2000" y="3601"/>
                      <a:pt x="2161" y="3439"/>
                      <a:pt x="2161" y="3240"/>
                    </a:cubicBezTo>
                    <a:cubicBezTo>
                      <a:pt x="2161" y="3041"/>
                      <a:pt x="2000" y="2879"/>
                      <a:pt x="1800" y="2879"/>
                    </a:cubicBezTo>
                    <a:lnTo>
                      <a:pt x="1440" y="2879"/>
                    </a:lnTo>
                    <a:lnTo>
                      <a:pt x="1440" y="1800"/>
                    </a:lnTo>
                    <a:lnTo>
                      <a:pt x="1800" y="1800"/>
                    </a:lnTo>
                    <a:cubicBezTo>
                      <a:pt x="2000" y="1800"/>
                      <a:pt x="2161" y="1639"/>
                      <a:pt x="2161" y="1440"/>
                    </a:cubicBezTo>
                    <a:cubicBezTo>
                      <a:pt x="2161" y="1240"/>
                      <a:pt x="2000" y="1079"/>
                      <a:pt x="1800" y="1079"/>
                    </a:cubicBezTo>
                    <a:lnTo>
                      <a:pt x="1440" y="1079"/>
                    </a:lnTo>
                    <a:lnTo>
                      <a:pt x="1440" y="361"/>
                    </a:lnTo>
                    <a:cubicBezTo>
                      <a:pt x="1440" y="161"/>
                      <a:pt x="1278" y="0"/>
                      <a:pt x="1079" y="0"/>
                    </a:cubicBezTo>
                    <a:cubicBezTo>
                      <a:pt x="880" y="0"/>
                      <a:pt x="721" y="161"/>
                      <a:pt x="721" y="361"/>
                    </a:cubicBezTo>
                    <a:lnTo>
                      <a:pt x="721" y="1079"/>
                    </a:lnTo>
                    <a:lnTo>
                      <a:pt x="361" y="1079"/>
                    </a:lnTo>
                    <a:cubicBezTo>
                      <a:pt x="161" y="1079"/>
                      <a:pt x="0" y="1240"/>
                      <a:pt x="0" y="1440"/>
                    </a:cubicBezTo>
                    <a:cubicBezTo>
                      <a:pt x="0" y="1639"/>
                      <a:pt x="161" y="1800"/>
                      <a:pt x="361" y="1800"/>
                    </a:cubicBezTo>
                    <a:lnTo>
                      <a:pt x="721" y="1800"/>
                    </a:lnTo>
                    <a:lnTo>
                      <a:pt x="721" y="2879"/>
                    </a:lnTo>
                    <a:lnTo>
                      <a:pt x="361" y="2879"/>
                    </a:lnTo>
                    <a:cubicBezTo>
                      <a:pt x="161" y="2879"/>
                      <a:pt x="0" y="3041"/>
                      <a:pt x="0" y="3240"/>
                    </a:cubicBezTo>
                    <a:cubicBezTo>
                      <a:pt x="0" y="3439"/>
                      <a:pt x="161" y="3601"/>
                      <a:pt x="361" y="3601"/>
                    </a:cubicBezTo>
                    <a:lnTo>
                      <a:pt x="721" y="3601"/>
                    </a:lnTo>
                    <a:lnTo>
                      <a:pt x="721" y="4679"/>
                    </a:lnTo>
                    <a:lnTo>
                      <a:pt x="361" y="4679"/>
                    </a:lnTo>
                    <a:cubicBezTo>
                      <a:pt x="161" y="4679"/>
                      <a:pt x="0" y="4841"/>
                      <a:pt x="0" y="5040"/>
                    </a:cubicBezTo>
                    <a:cubicBezTo>
                      <a:pt x="0" y="5239"/>
                      <a:pt x="161" y="5401"/>
                      <a:pt x="361" y="5401"/>
                    </a:cubicBezTo>
                    <a:lnTo>
                      <a:pt x="721" y="5401"/>
                    </a:lnTo>
                    <a:lnTo>
                      <a:pt x="721" y="6480"/>
                    </a:lnTo>
                    <a:lnTo>
                      <a:pt x="361" y="6480"/>
                    </a:lnTo>
                    <a:cubicBezTo>
                      <a:pt x="161" y="6480"/>
                      <a:pt x="0" y="6641"/>
                      <a:pt x="0" y="6840"/>
                    </a:cubicBezTo>
                    <a:cubicBezTo>
                      <a:pt x="0" y="7040"/>
                      <a:pt x="161" y="7201"/>
                      <a:pt x="361" y="7201"/>
                    </a:cubicBezTo>
                    <a:lnTo>
                      <a:pt x="721" y="7201"/>
                    </a:lnTo>
                    <a:lnTo>
                      <a:pt x="721" y="8280"/>
                    </a:lnTo>
                    <a:lnTo>
                      <a:pt x="361" y="8280"/>
                    </a:lnTo>
                    <a:cubicBezTo>
                      <a:pt x="161" y="8280"/>
                      <a:pt x="0" y="8441"/>
                      <a:pt x="0" y="8641"/>
                    </a:cubicBezTo>
                    <a:cubicBezTo>
                      <a:pt x="0" y="8840"/>
                      <a:pt x="161" y="8998"/>
                      <a:pt x="361" y="8998"/>
                    </a:cubicBezTo>
                    <a:lnTo>
                      <a:pt x="721" y="8998"/>
                    </a:lnTo>
                    <a:lnTo>
                      <a:pt x="721" y="10080"/>
                    </a:lnTo>
                    <a:lnTo>
                      <a:pt x="361" y="10080"/>
                    </a:lnTo>
                    <a:cubicBezTo>
                      <a:pt x="161" y="10080"/>
                      <a:pt x="0" y="10242"/>
                      <a:pt x="0" y="10441"/>
                    </a:cubicBezTo>
                    <a:cubicBezTo>
                      <a:pt x="0" y="10637"/>
                      <a:pt x="161" y="10798"/>
                      <a:pt x="361" y="10798"/>
                    </a:cubicBezTo>
                    <a:lnTo>
                      <a:pt x="721" y="10798"/>
                    </a:lnTo>
                    <a:lnTo>
                      <a:pt x="721" y="11880"/>
                    </a:lnTo>
                    <a:lnTo>
                      <a:pt x="361" y="11880"/>
                    </a:lnTo>
                    <a:cubicBezTo>
                      <a:pt x="161" y="11880"/>
                      <a:pt x="0" y="12042"/>
                      <a:pt x="0" y="12238"/>
                    </a:cubicBezTo>
                    <a:cubicBezTo>
                      <a:pt x="0" y="12437"/>
                      <a:pt x="161" y="12599"/>
                      <a:pt x="361" y="12599"/>
                    </a:cubicBezTo>
                    <a:lnTo>
                      <a:pt x="721" y="12599"/>
                    </a:lnTo>
                    <a:lnTo>
                      <a:pt x="721" y="13681"/>
                    </a:lnTo>
                    <a:lnTo>
                      <a:pt x="361" y="13681"/>
                    </a:lnTo>
                    <a:cubicBezTo>
                      <a:pt x="161" y="13681"/>
                      <a:pt x="0" y="13839"/>
                      <a:pt x="0" y="14038"/>
                    </a:cubicBezTo>
                    <a:cubicBezTo>
                      <a:pt x="0" y="14238"/>
                      <a:pt x="161" y="14399"/>
                      <a:pt x="361" y="14399"/>
                    </a:cubicBezTo>
                    <a:lnTo>
                      <a:pt x="721" y="14399"/>
                    </a:lnTo>
                    <a:lnTo>
                      <a:pt x="721" y="15478"/>
                    </a:lnTo>
                    <a:lnTo>
                      <a:pt x="361" y="15478"/>
                    </a:lnTo>
                    <a:cubicBezTo>
                      <a:pt x="161" y="15478"/>
                      <a:pt x="0" y="15639"/>
                      <a:pt x="0" y="15839"/>
                    </a:cubicBezTo>
                    <a:cubicBezTo>
                      <a:pt x="0" y="16038"/>
                      <a:pt x="161" y="16199"/>
                      <a:pt x="361" y="16199"/>
                    </a:cubicBezTo>
                    <a:lnTo>
                      <a:pt x="721" y="16199"/>
                    </a:lnTo>
                    <a:lnTo>
                      <a:pt x="721" y="17278"/>
                    </a:lnTo>
                    <a:lnTo>
                      <a:pt x="361" y="17278"/>
                    </a:lnTo>
                    <a:cubicBezTo>
                      <a:pt x="161" y="17278"/>
                      <a:pt x="0" y="17439"/>
                      <a:pt x="0" y="17639"/>
                    </a:cubicBezTo>
                    <a:cubicBezTo>
                      <a:pt x="0" y="17838"/>
                      <a:pt x="161" y="17999"/>
                      <a:pt x="361" y="17999"/>
                    </a:cubicBezTo>
                    <a:lnTo>
                      <a:pt x="721" y="17999"/>
                    </a:lnTo>
                    <a:lnTo>
                      <a:pt x="721" y="19078"/>
                    </a:lnTo>
                    <a:lnTo>
                      <a:pt x="361" y="19078"/>
                    </a:lnTo>
                    <a:cubicBezTo>
                      <a:pt x="161" y="19078"/>
                      <a:pt x="0" y="19240"/>
                      <a:pt x="0" y="19439"/>
                    </a:cubicBezTo>
                    <a:cubicBezTo>
                      <a:pt x="0" y="19638"/>
                      <a:pt x="161" y="19800"/>
                      <a:pt x="361" y="19800"/>
                    </a:cubicBezTo>
                    <a:lnTo>
                      <a:pt x="721" y="19800"/>
                    </a:lnTo>
                    <a:lnTo>
                      <a:pt x="721" y="20518"/>
                    </a:lnTo>
                    <a:cubicBezTo>
                      <a:pt x="721" y="20717"/>
                      <a:pt x="880" y="20879"/>
                      <a:pt x="1079" y="20879"/>
                    </a:cubicBezTo>
                    <a:lnTo>
                      <a:pt x="2161" y="20879"/>
                    </a:lnTo>
                    <a:lnTo>
                      <a:pt x="2161" y="21239"/>
                    </a:lnTo>
                    <a:cubicBezTo>
                      <a:pt x="2161" y="21439"/>
                      <a:pt x="2322" y="21600"/>
                      <a:pt x="2518" y="21600"/>
                    </a:cubicBezTo>
                    <a:cubicBezTo>
                      <a:pt x="2718" y="21600"/>
                      <a:pt x="2879" y="21439"/>
                      <a:pt x="2879" y="21239"/>
                    </a:cubicBezTo>
                    <a:lnTo>
                      <a:pt x="2879" y="20879"/>
                    </a:lnTo>
                    <a:lnTo>
                      <a:pt x="3961" y="20879"/>
                    </a:lnTo>
                    <a:lnTo>
                      <a:pt x="3961" y="21239"/>
                    </a:lnTo>
                    <a:cubicBezTo>
                      <a:pt x="3961" y="21439"/>
                      <a:pt x="4119" y="21600"/>
                      <a:pt x="4319" y="21600"/>
                    </a:cubicBezTo>
                    <a:cubicBezTo>
                      <a:pt x="4518" y="21600"/>
                      <a:pt x="4679" y="21439"/>
                      <a:pt x="4679" y="21239"/>
                    </a:cubicBezTo>
                    <a:lnTo>
                      <a:pt x="4679" y="20879"/>
                    </a:lnTo>
                    <a:lnTo>
                      <a:pt x="5758" y="20879"/>
                    </a:lnTo>
                    <a:lnTo>
                      <a:pt x="5758" y="21239"/>
                    </a:lnTo>
                    <a:cubicBezTo>
                      <a:pt x="5758" y="21439"/>
                      <a:pt x="5920" y="21600"/>
                      <a:pt x="6119" y="21600"/>
                    </a:cubicBezTo>
                    <a:cubicBezTo>
                      <a:pt x="6318" y="21600"/>
                      <a:pt x="6480" y="21439"/>
                      <a:pt x="6480" y="21239"/>
                    </a:cubicBezTo>
                    <a:lnTo>
                      <a:pt x="6480" y="20879"/>
                    </a:lnTo>
                    <a:lnTo>
                      <a:pt x="7559" y="20879"/>
                    </a:lnTo>
                    <a:lnTo>
                      <a:pt x="7559" y="21239"/>
                    </a:lnTo>
                    <a:cubicBezTo>
                      <a:pt x="7559" y="21439"/>
                      <a:pt x="7720" y="21600"/>
                      <a:pt x="7919" y="21600"/>
                    </a:cubicBezTo>
                    <a:cubicBezTo>
                      <a:pt x="8119" y="21600"/>
                      <a:pt x="8280" y="21439"/>
                      <a:pt x="8280" y="21239"/>
                    </a:cubicBezTo>
                    <a:lnTo>
                      <a:pt x="8280" y="20879"/>
                    </a:lnTo>
                    <a:lnTo>
                      <a:pt x="9359" y="20879"/>
                    </a:lnTo>
                    <a:lnTo>
                      <a:pt x="9359" y="21239"/>
                    </a:lnTo>
                    <a:cubicBezTo>
                      <a:pt x="9359" y="21439"/>
                      <a:pt x="9520" y="21600"/>
                      <a:pt x="9720" y="21600"/>
                    </a:cubicBezTo>
                    <a:cubicBezTo>
                      <a:pt x="9919" y="21600"/>
                      <a:pt x="10080" y="21439"/>
                      <a:pt x="10080" y="21239"/>
                    </a:cubicBezTo>
                    <a:lnTo>
                      <a:pt x="10080" y="20879"/>
                    </a:lnTo>
                    <a:lnTo>
                      <a:pt x="11159" y="20879"/>
                    </a:lnTo>
                    <a:lnTo>
                      <a:pt x="11159" y="21239"/>
                    </a:lnTo>
                    <a:cubicBezTo>
                      <a:pt x="11159" y="21439"/>
                      <a:pt x="11320" y="21600"/>
                      <a:pt x="11520" y="21600"/>
                    </a:cubicBezTo>
                    <a:cubicBezTo>
                      <a:pt x="11719" y="21600"/>
                      <a:pt x="11880" y="21439"/>
                      <a:pt x="11880" y="21239"/>
                    </a:cubicBezTo>
                    <a:lnTo>
                      <a:pt x="11880" y="20879"/>
                    </a:lnTo>
                    <a:lnTo>
                      <a:pt x="12959" y="20879"/>
                    </a:lnTo>
                    <a:lnTo>
                      <a:pt x="12959" y="21239"/>
                    </a:lnTo>
                    <a:cubicBezTo>
                      <a:pt x="12959" y="21439"/>
                      <a:pt x="13121" y="21600"/>
                      <a:pt x="13320" y="21600"/>
                    </a:cubicBezTo>
                    <a:cubicBezTo>
                      <a:pt x="13519" y="21600"/>
                      <a:pt x="13678" y="21439"/>
                      <a:pt x="13678" y="21239"/>
                    </a:cubicBezTo>
                    <a:lnTo>
                      <a:pt x="13678" y="20879"/>
                    </a:lnTo>
                    <a:lnTo>
                      <a:pt x="14760" y="20879"/>
                    </a:lnTo>
                    <a:lnTo>
                      <a:pt x="14760" y="21239"/>
                    </a:lnTo>
                    <a:cubicBezTo>
                      <a:pt x="14760" y="21439"/>
                      <a:pt x="14921" y="21600"/>
                      <a:pt x="15120" y="21600"/>
                    </a:cubicBezTo>
                    <a:cubicBezTo>
                      <a:pt x="15320" y="21600"/>
                      <a:pt x="15478" y="21439"/>
                      <a:pt x="15478" y="21239"/>
                    </a:cubicBezTo>
                    <a:lnTo>
                      <a:pt x="15478" y="20879"/>
                    </a:lnTo>
                    <a:lnTo>
                      <a:pt x="16560" y="20879"/>
                    </a:lnTo>
                    <a:lnTo>
                      <a:pt x="16560" y="21239"/>
                    </a:lnTo>
                    <a:cubicBezTo>
                      <a:pt x="16560" y="21439"/>
                      <a:pt x="16721" y="21600"/>
                      <a:pt x="16917" y="21600"/>
                    </a:cubicBezTo>
                    <a:cubicBezTo>
                      <a:pt x="17117" y="21600"/>
                      <a:pt x="17278" y="21439"/>
                      <a:pt x="17278" y="21239"/>
                    </a:cubicBezTo>
                    <a:lnTo>
                      <a:pt x="17278" y="20879"/>
                    </a:lnTo>
                    <a:lnTo>
                      <a:pt x="18360" y="20879"/>
                    </a:lnTo>
                    <a:lnTo>
                      <a:pt x="18360" y="21239"/>
                    </a:lnTo>
                    <a:cubicBezTo>
                      <a:pt x="18360" y="21439"/>
                      <a:pt x="18518" y="21600"/>
                      <a:pt x="18718" y="21600"/>
                    </a:cubicBezTo>
                    <a:cubicBezTo>
                      <a:pt x="18917" y="21600"/>
                      <a:pt x="19078" y="21439"/>
                      <a:pt x="19078" y="21239"/>
                    </a:cubicBezTo>
                    <a:lnTo>
                      <a:pt x="19078" y="20879"/>
                    </a:lnTo>
                    <a:lnTo>
                      <a:pt x="20157" y="20879"/>
                    </a:lnTo>
                    <a:lnTo>
                      <a:pt x="20157" y="21239"/>
                    </a:lnTo>
                    <a:cubicBezTo>
                      <a:pt x="20157" y="21439"/>
                      <a:pt x="20319" y="21600"/>
                      <a:pt x="20518" y="21600"/>
                    </a:cubicBezTo>
                    <a:cubicBezTo>
                      <a:pt x="20717" y="21600"/>
                      <a:pt x="20879" y="21439"/>
                      <a:pt x="20879" y="21239"/>
                    </a:cubicBezTo>
                    <a:lnTo>
                      <a:pt x="20879" y="20879"/>
                    </a:lnTo>
                    <a:lnTo>
                      <a:pt x="21239" y="20879"/>
                    </a:lnTo>
                    <a:cubicBezTo>
                      <a:pt x="21439" y="20879"/>
                      <a:pt x="21600" y="20717"/>
                      <a:pt x="21600" y="20518"/>
                    </a:cubicBezTo>
                    <a:cubicBezTo>
                      <a:pt x="21600" y="20319"/>
                      <a:pt x="21439" y="20160"/>
                      <a:pt x="21239" y="20160"/>
                    </a:cubicBezTo>
                    <a:lnTo>
                      <a:pt x="20879" y="20160"/>
                    </a:lnTo>
                    <a:lnTo>
                      <a:pt x="20879" y="19800"/>
                    </a:lnTo>
                    <a:cubicBezTo>
                      <a:pt x="20879" y="19600"/>
                      <a:pt x="20717" y="19439"/>
                      <a:pt x="20518" y="19439"/>
                    </a:cubicBezTo>
                    <a:cubicBezTo>
                      <a:pt x="20319" y="19439"/>
                      <a:pt x="20157" y="19600"/>
                      <a:pt x="20157" y="19800"/>
                    </a:cubicBezTo>
                    <a:lnTo>
                      <a:pt x="20157" y="20160"/>
                    </a:lnTo>
                    <a:lnTo>
                      <a:pt x="19078" y="20160"/>
                    </a:lnTo>
                    <a:lnTo>
                      <a:pt x="19078" y="19800"/>
                    </a:lnTo>
                    <a:cubicBezTo>
                      <a:pt x="19078" y="19600"/>
                      <a:pt x="18917" y="19439"/>
                      <a:pt x="18718" y="19439"/>
                    </a:cubicBezTo>
                    <a:cubicBezTo>
                      <a:pt x="18518" y="19439"/>
                      <a:pt x="18360" y="19600"/>
                      <a:pt x="18360" y="19800"/>
                    </a:cubicBezTo>
                    <a:lnTo>
                      <a:pt x="18360" y="20160"/>
                    </a:lnTo>
                    <a:lnTo>
                      <a:pt x="17278" y="20160"/>
                    </a:lnTo>
                    <a:lnTo>
                      <a:pt x="17278" y="19800"/>
                    </a:lnTo>
                    <a:cubicBezTo>
                      <a:pt x="17278" y="19600"/>
                      <a:pt x="17117" y="19439"/>
                      <a:pt x="16917" y="19439"/>
                    </a:cubicBezTo>
                    <a:cubicBezTo>
                      <a:pt x="16721" y="19439"/>
                      <a:pt x="16560" y="19600"/>
                      <a:pt x="16560" y="19800"/>
                    </a:cubicBezTo>
                    <a:lnTo>
                      <a:pt x="16560" y="20160"/>
                    </a:lnTo>
                    <a:lnTo>
                      <a:pt x="15478" y="20160"/>
                    </a:lnTo>
                    <a:lnTo>
                      <a:pt x="15478" y="19800"/>
                    </a:lnTo>
                    <a:cubicBezTo>
                      <a:pt x="15478" y="19600"/>
                      <a:pt x="15320" y="19439"/>
                      <a:pt x="15120" y="19439"/>
                    </a:cubicBezTo>
                    <a:cubicBezTo>
                      <a:pt x="14921" y="19439"/>
                      <a:pt x="14760" y="19600"/>
                      <a:pt x="14760" y="19800"/>
                    </a:cubicBezTo>
                    <a:lnTo>
                      <a:pt x="14760" y="20160"/>
                    </a:lnTo>
                    <a:lnTo>
                      <a:pt x="13678" y="20160"/>
                    </a:lnTo>
                    <a:lnTo>
                      <a:pt x="13678" y="19800"/>
                    </a:lnTo>
                    <a:cubicBezTo>
                      <a:pt x="13678" y="19600"/>
                      <a:pt x="13519" y="19439"/>
                      <a:pt x="13320" y="19439"/>
                    </a:cubicBezTo>
                    <a:cubicBezTo>
                      <a:pt x="13121" y="19439"/>
                      <a:pt x="12959" y="19600"/>
                      <a:pt x="12959" y="19800"/>
                    </a:cubicBezTo>
                    <a:lnTo>
                      <a:pt x="12959" y="20160"/>
                    </a:lnTo>
                    <a:lnTo>
                      <a:pt x="11880" y="20160"/>
                    </a:lnTo>
                    <a:lnTo>
                      <a:pt x="11880" y="19800"/>
                    </a:lnTo>
                    <a:cubicBezTo>
                      <a:pt x="11880" y="19600"/>
                      <a:pt x="11719" y="19439"/>
                      <a:pt x="11520" y="19439"/>
                    </a:cubicBezTo>
                    <a:cubicBezTo>
                      <a:pt x="11320" y="19439"/>
                      <a:pt x="11159" y="19600"/>
                      <a:pt x="11159" y="19800"/>
                    </a:cubicBezTo>
                    <a:lnTo>
                      <a:pt x="11159" y="20160"/>
                    </a:lnTo>
                    <a:lnTo>
                      <a:pt x="10080" y="20160"/>
                    </a:lnTo>
                    <a:lnTo>
                      <a:pt x="10080" y="19800"/>
                    </a:lnTo>
                    <a:cubicBezTo>
                      <a:pt x="10080" y="19600"/>
                      <a:pt x="9919" y="19439"/>
                      <a:pt x="9720" y="19439"/>
                    </a:cubicBezTo>
                    <a:cubicBezTo>
                      <a:pt x="9520" y="19439"/>
                      <a:pt x="9359" y="19600"/>
                      <a:pt x="9359" y="19800"/>
                    </a:cubicBezTo>
                    <a:lnTo>
                      <a:pt x="9359" y="20160"/>
                    </a:lnTo>
                    <a:lnTo>
                      <a:pt x="8280" y="20160"/>
                    </a:lnTo>
                    <a:lnTo>
                      <a:pt x="8280" y="19800"/>
                    </a:lnTo>
                    <a:cubicBezTo>
                      <a:pt x="8280" y="19600"/>
                      <a:pt x="8119" y="19439"/>
                      <a:pt x="7919" y="19439"/>
                    </a:cubicBezTo>
                    <a:cubicBezTo>
                      <a:pt x="7720" y="19439"/>
                      <a:pt x="7559" y="19600"/>
                      <a:pt x="7559" y="19800"/>
                    </a:cubicBezTo>
                    <a:lnTo>
                      <a:pt x="7559" y="20160"/>
                    </a:lnTo>
                    <a:lnTo>
                      <a:pt x="6480" y="20160"/>
                    </a:lnTo>
                    <a:lnTo>
                      <a:pt x="6480" y="19800"/>
                    </a:lnTo>
                    <a:cubicBezTo>
                      <a:pt x="6480" y="19600"/>
                      <a:pt x="6318" y="19439"/>
                      <a:pt x="6119" y="19439"/>
                    </a:cubicBezTo>
                    <a:cubicBezTo>
                      <a:pt x="5920" y="19439"/>
                      <a:pt x="5758" y="19600"/>
                      <a:pt x="5758" y="19800"/>
                    </a:cubicBezTo>
                    <a:lnTo>
                      <a:pt x="5758" y="20160"/>
                    </a:lnTo>
                    <a:lnTo>
                      <a:pt x="4679" y="20160"/>
                    </a:lnTo>
                    <a:lnTo>
                      <a:pt x="4679" y="19800"/>
                    </a:lnTo>
                    <a:cubicBezTo>
                      <a:pt x="4679" y="19600"/>
                      <a:pt x="4518" y="19439"/>
                      <a:pt x="4319" y="19439"/>
                    </a:cubicBezTo>
                    <a:cubicBezTo>
                      <a:pt x="4119" y="19439"/>
                      <a:pt x="3961" y="19600"/>
                      <a:pt x="3961" y="19800"/>
                    </a:cubicBezTo>
                    <a:lnTo>
                      <a:pt x="3961" y="20160"/>
                    </a:lnTo>
                    <a:lnTo>
                      <a:pt x="2879" y="20160"/>
                    </a:lnTo>
                    <a:lnTo>
                      <a:pt x="2879" y="19800"/>
                    </a:lnTo>
                    <a:cubicBezTo>
                      <a:pt x="2879" y="19600"/>
                      <a:pt x="2718" y="19439"/>
                      <a:pt x="2518" y="19439"/>
                    </a:cubicBezTo>
                    <a:cubicBezTo>
                      <a:pt x="2322" y="19439"/>
                      <a:pt x="2161" y="19600"/>
                      <a:pt x="2161" y="19800"/>
                    </a:cubicBezTo>
                    <a:lnTo>
                      <a:pt x="2161" y="20160"/>
                    </a:lnTo>
                    <a:lnTo>
                      <a:pt x="1440" y="20160"/>
                    </a:lnTo>
                    <a:lnTo>
                      <a:pt x="1440" y="16560"/>
                    </a:lnTo>
                    <a:lnTo>
                      <a:pt x="3996" y="1656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1828295">
                  <a:lnSpc>
                    <a:spcPct val="150000"/>
                  </a:lnSpc>
                  <a:defRPr sz="3500"/>
                </a:pPr>
              </a:p>
            </p:txBody>
          </p:sp>
        </p:grpSp>
        <p:grpSp>
          <p:nvGrpSpPr>
            <p:cNvPr id="395" name="组合 9"/>
            <p:cNvGrpSpPr/>
            <p:nvPr/>
          </p:nvGrpSpPr>
          <p:grpSpPr>
            <a:xfrm>
              <a:off x="-3" y="2017093"/>
              <a:ext cx="504725" cy="504723"/>
              <a:chOff x="0" y="-1"/>
              <a:chExt cx="504723" cy="504722"/>
            </a:xfrm>
          </p:grpSpPr>
          <p:sp>
            <p:nvSpPr>
              <p:cNvPr id="393" name="椭圆 15"/>
              <p:cNvSpPr/>
              <p:nvPr/>
            </p:nvSpPr>
            <p:spPr>
              <a:xfrm>
                <a:off x="-1" y="-2"/>
                <a:ext cx="504725" cy="504723"/>
              </a:xfrm>
              <a:prstGeom prst="ellipse">
                <a:avLst/>
              </a:prstGeom>
              <a:solidFill>
                <a:schemeClr val="accent2"/>
              </a:solidFill>
              <a:ln w="381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7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94" name="university7"/>
              <p:cNvSpPr/>
              <p:nvPr/>
            </p:nvSpPr>
            <p:spPr>
              <a:xfrm>
                <a:off x="104273" y="109726"/>
                <a:ext cx="296175" cy="28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798" y="0"/>
                    </a:lnTo>
                    <a:close/>
                    <a:moveTo>
                      <a:pt x="10798" y="3551"/>
                    </a:moveTo>
                    <a:lnTo>
                      <a:pt x="14203" y="10358"/>
                    </a:lnTo>
                    <a:lnTo>
                      <a:pt x="7397" y="10358"/>
                    </a:lnTo>
                    <a:lnTo>
                      <a:pt x="10798" y="3551"/>
                    </a:lnTo>
                    <a:close/>
                    <a:moveTo>
                      <a:pt x="2664" y="19824"/>
                    </a:moveTo>
                    <a:lnTo>
                      <a:pt x="6065" y="13021"/>
                    </a:lnTo>
                    <a:lnTo>
                      <a:pt x="9470" y="19824"/>
                    </a:lnTo>
                    <a:lnTo>
                      <a:pt x="2664" y="19824"/>
                    </a:lnTo>
                    <a:close/>
                    <a:moveTo>
                      <a:pt x="7397" y="12134"/>
                    </a:moveTo>
                    <a:lnTo>
                      <a:pt x="14203" y="12134"/>
                    </a:lnTo>
                    <a:lnTo>
                      <a:pt x="10798" y="18937"/>
                    </a:lnTo>
                    <a:lnTo>
                      <a:pt x="7397" y="12134"/>
                    </a:lnTo>
                    <a:close/>
                    <a:moveTo>
                      <a:pt x="15535" y="13021"/>
                    </a:moveTo>
                    <a:lnTo>
                      <a:pt x="18936" y="19824"/>
                    </a:lnTo>
                    <a:lnTo>
                      <a:pt x="12130" y="19824"/>
                    </a:lnTo>
                    <a:lnTo>
                      <a:pt x="15535" y="130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914377"/>
              </a:p>
            </p:txBody>
          </p:sp>
        </p:grpSp>
        <p:grpSp>
          <p:nvGrpSpPr>
            <p:cNvPr id="398" name="组合 10"/>
            <p:cNvGrpSpPr/>
            <p:nvPr/>
          </p:nvGrpSpPr>
          <p:grpSpPr>
            <a:xfrm>
              <a:off x="5331960" y="1430316"/>
              <a:ext cx="504725" cy="504723"/>
              <a:chOff x="0" y="-1"/>
              <a:chExt cx="504723" cy="504722"/>
            </a:xfrm>
          </p:grpSpPr>
          <p:sp>
            <p:nvSpPr>
              <p:cNvPr id="396" name="椭圆 13"/>
              <p:cNvSpPr/>
              <p:nvPr/>
            </p:nvSpPr>
            <p:spPr>
              <a:xfrm>
                <a:off x="-1" y="-2"/>
                <a:ext cx="504725" cy="504723"/>
              </a:xfrm>
              <a:prstGeom prst="ellipse">
                <a:avLst/>
              </a:prstGeom>
              <a:solidFill>
                <a:schemeClr val="accent4"/>
              </a:solidFill>
              <a:ln w="381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7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97" name="AutoShape 75"/>
              <p:cNvSpPr/>
              <p:nvPr/>
            </p:nvSpPr>
            <p:spPr>
              <a:xfrm>
                <a:off x="104273" y="109726"/>
                <a:ext cx="296175" cy="28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4400"/>
                    </a:moveTo>
                    <a:lnTo>
                      <a:pt x="3757" y="14400"/>
                    </a:lnTo>
                    <a:lnTo>
                      <a:pt x="3757" y="21600"/>
                    </a:lnTo>
                    <a:lnTo>
                      <a:pt x="0" y="21600"/>
                    </a:lnTo>
                    <a:close/>
                    <a:moveTo>
                      <a:pt x="5636" y="11699"/>
                    </a:moveTo>
                    <a:lnTo>
                      <a:pt x="9393" y="11699"/>
                    </a:lnTo>
                    <a:lnTo>
                      <a:pt x="9393" y="21600"/>
                    </a:lnTo>
                    <a:lnTo>
                      <a:pt x="5636" y="21600"/>
                    </a:lnTo>
                    <a:close/>
                    <a:moveTo>
                      <a:pt x="11273" y="8999"/>
                    </a:moveTo>
                    <a:lnTo>
                      <a:pt x="15027" y="8999"/>
                    </a:lnTo>
                    <a:lnTo>
                      <a:pt x="15027" y="21600"/>
                    </a:lnTo>
                    <a:lnTo>
                      <a:pt x="11273" y="21600"/>
                    </a:lnTo>
                    <a:close/>
                    <a:moveTo>
                      <a:pt x="16906" y="7200"/>
                    </a:moveTo>
                    <a:lnTo>
                      <a:pt x="20663" y="7200"/>
                    </a:lnTo>
                    <a:lnTo>
                      <a:pt x="20663" y="21600"/>
                    </a:lnTo>
                    <a:lnTo>
                      <a:pt x="16906" y="21600"/>
                    </a:lnTo>
                    <a:close/>
                    <a:moveTo>
                      <a:pt x="16906" y="0"/>
                    </a:moveTo>
                    <a:lnTo>
                      <a:pt x="20662" y="0"/>
                    </a:lnTo>
                    <a:cubicBezTo>
                      <a:pt x="20672" y="0"/>
                      <a:pt x="20679" y="0"/>
                      <a:pt x="20689" y="0"/>
                    </a:cubicBezTo>
                    <a:cubicBezTo>
                      <a:pt x="20712" y="3"/>
                      <a:pt x="20732" y="3"/>
                      <a:pt x="20752" y="3"/>
                    </a:cubicBezTo>
                    <a:cubicBezTo>
                      <a:pt x="20768" y="6"/>
                      <a:pt x="20785" y="10"/>
                      <a:pt x="20798" y="10"/>
                    </a:cubicBezTo>
                    <a:cubicBezTo>
                      <a:pt x="20814" y="13"/>
                      <a:pt x="20827" y="16"/>
                      <a:pt x="20844" y="16"/>
                    </a:cubicBezTo>
                    <a:cubicBezTo>
                      <a:pt x="20861" y="19"/>
                      <a:pt x="20877" y="25"/>
                      <a:pt x="20894" y="28"/>
                    </a:cubicBezTo>
                    <a:cubicBezTo>
                      <a:pt x="20907" y="32"/>
                      <a:pt x="20920" y="35"/>
                      <a:pt x="20930" y="38"/>
                    </a:cubicBezTo>
                    <a:cubicBezTo>
                      <a:pt x="20946" y="41"/>
                      <a:pt x="20963" y="47"/>
                      <a:pt x="20979" y="54"/>
                    </a:cubicBezTo>
                    <a:cubicBezTo>
                      <a:pt x="20993" y="57"/>
                      <a:pt x="21006" y="63"/>
                      <a:pt x="21019" y="66"/>
                    </a:cubicBezTo>
                    <a:cubicBezTo>
                      <a:pt x="21032" y="73"/>
                      <a:pt x="21045" y="79"/>
                      <a:pt x="21062" y="85"/>
                    </a:cubicBezTo>
                    <a:cubicBezTo>
                      <a:pt x="21075" y="92"/>
                      <a:pt x="21088" y="98"/>
                      <a:pt x="21102" y="104"/>
                    </a:cubicBezTo>
                    <a:cubicBezTo>
                      <a:pt x="21115" y="111"/>
                      <a:pt x="21125" y="117"/>
                      <a:pt x="21138" y="123"/>
                    </a:cubicBezTo>
                    <a:cubicBezTo>
                      <a:pt x="21151" y="133"/>
                      <a:pt x="21168" y="142"/>
                      <a:pt x="21181" y="149"/>
                    </a:cubicBezTo>
                    <a:cubicBezTo>
                      <a:pt x="21191" y="158"/>
                      <a:pt x="21204" y="165"/>
                      <a:pt x="21214" y="171"/>
                    </a:cubicBezTo>
                    <a:cubicBezTo>
                      <a:pt x="21227" y="184"/>
                      <a:pt x="21240" y="193"/>
                      <a:pt x="21253" y="203"/>
                    </a:cubicBezTo>
                    <a:cubicBezTo>
                      <a:pt x="21267" y="212"/>
                      <a:pt x="21276" y="222"/>
                      <a:pt x="21286" y="231"/>
                    </a:cubicBezTo>
                    <a:cubicBezTo>
                      <a:pt x="21300" y="240"/>
                      <a:pt x="21313" y="250"/>
                      <a:pt x="21323" y="259"/>
                    </a:cubicBezTo>
                    <a:cubicBezTo>
                      <a:pt x="21339" y="275"/>
                      <a:pt x="21352" y="291"/>
                      <a:pt x="21366" y="304"/>
                    </a:cubicBezTo>
                    <a:cubicBezTo>
                      <a:pt x="21372" y="310"/>
                      <a:pt x="21379" y="316"/>
                      <a:pt x="21385" y="323"/>
                    </a:cubicBezTo>
                    <a:cubicBezTo>
                      <a:pt x="21385" y="326"/>
                      <a:pt x="21385" y="326"/>
                      <a:pt x="21385" y="326"/>
                    </a:cubicBezTo>
                    <a:cubicBezTo>
                      <a:pt x="21405" y="348"/>
                      <a:pt x="21425" y="373"/>
                      <a:pt x="21442" y="399"/>
                    </a:cubicBezTo>
                    <a:cubicBezTo>
                      <a:pt x="21442" y="399"/>
                      <a:pt x="21445" y="402"/>
                      <a:pt x="21445" y="402"/>
                    </a:cubicBezTo>
                    <a:cubicBezTo>
                      <a:pt x="21461" y="427"/>
                      <a:pt x="21475" y="449"/>
                      <a:pt x="21488" y="472"/>
                    </a:cubicBezTo>
                    <a:cubicBezTo>
                      <a:pt x="21494" y="484"/>
                      <a:pt x="21501" y="497"/>
                      <a:pt x="21508" y="506"/>
                    </a:cubicBezTo>
                    <a:cubicBezTo>
                      <a:pt x="21514" y="522"/>
                      <a:pt x="21521" y="538"/>
                      <a:pt x="21527" y="554"/>
                    </a:cubicBezTo>
                    <a:cubicBezTo>
                      <a:pt x="21534" y="566"/>
                      <a:pt x="21541" y="579"/>
                      <a:pt x="21544" y="595"/>
                    </a:cubicBezTo>
                    <a:cubicBezTo>
                      <a:pt x="21550" y="608"/>
                      <a:pt x="21557" y="620"/>
                      <a:pt x="21560" y="636"/>
                    </a:cubicBezTo>
                    <a:cubicBezTo>
                      <a:pt x="21564" y="652"/>
                      <a:pt x="21570" y="668"/>
                      <a:pt x="21574" y="684"/>
                    </a:cubicBezTo>
                    <a:cubicBezTo>
                      <a:pt x="21577" y="696"/>
                      <a:pt x="21580" y="709"/>
                      <a:pt x="21583" y="721"/>
                    </a:cubicBezTo>
                    <a:cubicBezTo>
                      <a:pt x="21587" y="747"/>
                      <a:pt x="21593" y="775"/>
                      <a:pt x="21597" y="801"/>
                    </a:cubicBezTo>
                    <a:cubicBezTo>
                      <a:pt x="21597" y="804"/>
                      <a:pt x="21597" y="807"/>
                      <a:pt x="21597" y="807"/>
                    </a:cubicBezTo>
                    <a:cubicBezTo>
                      <a:pt x="21600" y="839"/>
                      <a:pt x="21600" y="867"/>
                      <a:pt x="21600" y="899"/>
                    </a:cubicBezTo>
                    <a:lnTo>
                      <a:pt x="21600" y="4500"/>
                    </a:lnTo>
                    <a:cubicBezTo>
                      <a:pt x="21600" y="4997"/>
                      <a:pt x="21181" y="5402"/>
                      <a:pt x="20662" y="5402"/>
                    </a:cubicBezTo>
                    <a:cubicBezTo>
                      <a:pt x="20144" y="5402"/>
                      <a:pt x="19725" y="4997"/>
                      <a:pt x="19725" y="4500"/>
                    </a:cubicBezTo>
                    <a:lnTo>
                      <a:pt x="19725" y="2823"/>
                    </a:lnTo>
                    <a:lnTo>
                      <a:pt x="15628" y="6092"/>
                    </a:lnTo>
                    <a:cubicBezTo>
                      <a:pt x="15232" y="6411"/>
                      <a:pt x="14638" y="6357"/>
                      <a:pt x="14308" y="5978"/>
                    </a:cubicBezTo>
                    <a:cubicBezTo>
                      <a:pt x="13974" y="5595"/>
                      <a:pt x="14030" y="5028"/>
                      <a:pt x="14426" y="4709"/>
                    </a:cubicBezTo>
                    <a:lnTo>
                      <a:pt x="18068" y="1801"/>
                    </a:lnTo>
                    <a:lnTo>
                      <a:pt x="16906" y="1801"/>
                    </a:lnTo>
                    <a:cubicBezTo>
                      <a:pt x="16387" y="1801"/>
                      <a:pt x="15968" y="1399"/>
                      <a:pt x="15968" y="899"/>
                    </a:cubicBezTo>
                    <a:cubicBezTo>
                      <a:pt x="15968" y="402"/>
                      <a:pt x="16387" y="0"/>
                      <a:pt x="169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377">
                  <a:defRPr sz="6300"/>
                </a:pPr>
              </a:p>
            </p:txBody>
          </p:sp>
        </p:grpSp>
      </p:grpSp>
      <p:sp>
        <p:nvSpPr>
          <p:cNvPr id="400" name="Numero diapositiva"/>
          <p:cNvSpPr txBox="1"/>
          <p:nvPr>
            <p:ph type="sldNum" sz="quarter" idx="2"/>
          </p:nvPr>
        </p:nvSpPr>
        <p:spPr>
          <a:xfrm>
            <a:off x="8478978" y="6232199"/>
            <a:ext cx="258623" cy="24830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icture Placeholder 2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08" name="Numero diapositiva"/>
          <p:cNvSpPr txBox="1"/>
          <p:nvPr>
            <p:ph type="sldNum" sz="quarter" idx="2"/>
          </p:nvPr>
        </p:nvSpPr>
        <p:spPr>
          <a:xfrm>
            <a:off x="8478978" y="6232199"/>
            <a:ext cx="258623" cy="24830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Marcador de texto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Marcador de texto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Marcador de posición de imagen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ocity.intro-mp4 (2)" descr="ocity.intro-mp4 (2)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417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4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6441" y="5718261"/>
            <a:ext cx="1519094" cy="905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magen 3" descr="Imagen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9822" y="6082300"/>
            <a:ext cx="2483815" cy="541531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film-strip_24998"/>
          <p:cNvSpPr/>
          <p:nvPr/>
        </p:nvSpPr>
        <p:spPr>
          <a:xfrm>
            <a:off x="2698106" y="1157835"/>
            <a:ext cx="812915" cy="589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44" y="8053"/>
                </a:moveTo>
                <a:cubicBezTo>
                  <a:pt x="1749" y="8053"/>
                  <a:pt x="1507" y="8387"/>
                  <a:pt x="1507" y="8793"/>
                </a:cubicBezTo>
                <a:lnTo>
                  <a:pt x="1507" y="16640"/>
                </a:lnTo>
                <a:cubicBezTo>
                  <a:pt x="1507" y="17047"/>
                  <a:pt x="1749" y="17380"/>
                  <a:pt x="2044" y="17380"/>
                </a:cubicBezTo>
                <a:cubicBezTo>
                  <a:pt x="2345" y="17380"/>
                  <a:pt x="2587" y="17047"/>
                  <a:pt x="2587" y="16640"/>
                </a:cubicBezTo>
                <a:lnTo>
                  <a:pt x="2587" y="8793"/>
                </a:lnTo>
                <a:cubicBezTo>
                  <a:pt x="2587" y="8387"/>
                  <a:pt x="2345" y="8053"/>
                  <a:pt x="2044" y="8053"/>
                </a:cubicBezTo>
                <a:close/>
                <a:moveTo>
                  <a:pt x="13491" y="7620"/>
                </a:moveTo>
                <a:cubicBezTo>
                  <a:pt x="15259" y="7620"/>
                  <a:pt x="16693" y="9593"/>
                  <a:pt x="16693" y="12026"/>
                </a:cubicBezTo>
                <a:cubicBezTo>
                  <a:pt x="16693" y="14452"/>
                  <a:pt x="15259" y="16432"/>
                  <a:pt x="13491" y="16432"/>
                </a:cubicBezTo>
                <a:cubicBezTo>
                  <a:pt x="11728" y="16432"/>
                  <a:pt x="10289" y="14452"/>
                  <a:pt x="10289" y="12026"/>
                </a:cubicBezTo>
                <a:cubicBezTo>
                  <a:pt x="10289" y="9599"/>
                  <a:pt x="11728" y="7620"/>
                  <a:pt x="13491" y="7620"/>
                </a:cubicBezTo>
                <a:close/>
                <a:moveTo>
                  <a:pt x="13491" y="5740"/>
                </a:moveTo>
                <a:cubicBezTo>
                  <a:pt x="10972" y="5740"/>
                  <a:pt x="8923" y="8560"/>
                  <a:pt x="8923" y="12027"/>
                </a:cubicBezTo>
                <a:cubicBezTo>
                  <a:pt x="8923" y="15493"/>
                  <a:pt x="10972" y="18313"/>
                  <a:pt x="13491" y="18313"/>
                </a:cubicBezTo>
                <a:cubicBezTo>
                  <a:pt x="16010" y="18313"/>
                  <a:pt x="18059" y="15493"/>
                  <a:pt x="18059" y="12027"/>
                </a:cubicBezTo>
                <a:cubicBezTo>
                  <a:pt x="18059" y="8560"/>
                  <a:pt x="16010" y="5740"/>
                  <a:pt x="13491" y="5740"/>
                </a:cubicBezTo>
                <a:close/>
                <a:moveTo>
                  <a:pt x="3803" y="3900"/>
                </a:moveTo>
                <a:cubicBezTo>
                  <a:pt x="3488" y="3900"/>
                  <a:pt x="3231" y="4253"/>
                  <a:pt x="3231" y="4687"/>
                </a:cubicBezTo>
                <a:lnTo>
                  <a:pt x="3231" y="5147"/>
                </a:lnTo>
                <a:cubicBezTo>
                  <a:pt x="3231" y="5580"/>
                  <a:pt x="3488" y="5933"/>
                  <a:pt x="3803" y="5933"/>
                </a:cubicBezTo>
                <a:lnTo>
                  <a:pt x="5266" y="5933"/>
                </a:lnTo>
                <a:cubicBezTo>
                  <a:pt x="5580" y="5933"/>
                  <a:pt x="5837" y="5580"/>
                  <a:pt x="5837" y="5147"/>
                </a:cubicBezTo>
                <a:lnTo>
                  <a:pt x="5837" y="4687"/>
                </a:lnTo>
                <a:cubicBezTo>
                  <a:pt x="5837" y="4253"/>
                  <a:pt x="5580" y="3900"/>
                  <a:pt x="5266" y="3900"/>
                </a:cubicBezTo>
                <a:close/>
                <a:moveTo>
                  <a:pt x="10807" y="0"/>
                </a:moveTo>
                <a:lnTo>
                  <a:pt x="15632" y="0"/>
                </a:lnTo>
                <a:lnTo>
                  <a:pt x="17371" y="2247"/>
                </a:lnTo>
                <a:lnTo>
                  <a:pt x="18742" y="2247"/>
                </a:lnTo>
                <a:cubicBezTo>
                  <a:pt x="20316" y="2247"/>
                  <a:pt x="21600" y="4007"/>
                  <a:pt x="21600" y="6180"/>
                </a:cubicBezTo>
                <a:lnTo>
                  <a:pt x="21600" y="17667"/>
                </a:lnTo>
                <a:cubicBezTo>
                  <a:pt x="21600" y="19840"/>
                  <a:pt x="20316" y="21600"/>
                  <a:pt x="18742" y="21600"/>
                </a:cubicBezTo>
                <a:lnTo>
                  <a:pt x="2858" y="21600"/>
                </a:lnTo>
                <a:cubicBezTo>
                  <a:pt x="1284" y="21600"/>
                  <a:pt x="0" y="19840"/>
                  <a:pt x="0" y="17667"/>
                </a:cubicBezTo>
                <a:lnTo>
                  <a:pt x="0" y="6180"/>
                </a:lnTo>
                <a:cubicBezTo>
                  <a:pt x="0" y="4127"/>
                  <a:pt x="1148" y="2433"/>
                  <a:pt x="2606" y="2260"/>
                </a:cubicBezTo>
                <a:cubicBezTo>
                  <a:pt x="2732" y="1507"/>
                  <a:pt x="3091" y="1000"/>
                  <a:pt x="3517" y="1000"/>
                </a:cubicBezTo>
                <a:lnTo>
                  <a:pt x="5576" y="1000"/>
                </a:lnTo>
                <a:cubicBezTo>
                  <a:pt x="5997" y="1000"/>
                  <a:pt x="6351" y="1507"/>
                  <a:pt x="6481" y="2247"/>
                </a:cubicBezTo>
                <a:lnTo>
                  <a:pt x="9393" y="2247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/>
            </a:pPr>
          </a:p>
        </p:txBody>
      </p:sp>
      <p:sp>
        <p:nvSpPr>
          <p:cNvPr id="422" name="camera-shutter_84564"/>
          <p:cNvSpPr/>
          <p:nvPr/>
        </p:nvSpPr>
        <p:spPr>
          <a:xfrm>
            <a:off x="5689544" y="4024886"/>
            <a:ext cx="812915" cy="811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20222" y="12567"/>
                </a:moveTo>
                <a:lnTo>
                  <a:pt x="14333" y="6672"/>
                </a:lnTo>
                <a:lnTo>
                  <a:pt x="19451" y="6672"/>
                </a:lnTo>
                <a:cubicBezTo>
                  <a:pt x="20046" y="7922"/>
                  <a:pt x="20386" y="9325"/>
                  <a:pt x="20386" y="10800"/>
                </a:cubicBezTo>
                <a:cubicBezTo>
                  <a:pt x="20386" y="11401"/>
                  <a:pt x="20325" y="11990"/>
                  <a:pt x="20222" y="12567"/>
                </a:cubicBezTo>
                <a:close/>
                <a:moveTo>
                  <a:pt x="14819" y="12433"/>
                </a:moveTo>
                <a:lnTo>
                  <a:pt x="12324" y="14922"/>
                </a:lnTo>
                <a:lnTo>
                  <a:pt x="8985" y="14922"/>
                </a:lnTo>
                <a:lnTo>
                  <a:pt x="6569" y="12506"/>
                </a:lnTo>
                <a:lnTo>
                  <a:pt x="6569" y="9301"/>
                </a:lnTo>
                <a:cubicBezTo>
                  <a:pt x="6581" y="9288"/>
                  <a:pt x="6593" y="9276"/>
                  <a:pt x="6599" y="9270"/>
                </a:cubicBezTo>
                <a:lnTo>
                  <a:pt x="9197" y="6672"/>
                </a:lnTo>
                <a:lnTo>
                  <a:pt x="12615" y="6672"/>
                </a:lnTo>
                <a:lnTo>
                  <a:pt x="14819" y="8882"/>
                </a:lnTo>
                <a:lnTo>
                  <a:pt x="14819" y="12433"/>
                </a:lnTo>
                <a:close/>
                <a:moveTo>
                  <a:pt x="18753" y="5458"/>
                </a:moveTo>
                <a:lnTo>
                  <a:pt x="10411" y="5458"/>
                </a:lnTo>
                <a:lnTo>
                  <a:pt x="14078" y="1791"/>
                </a:lnTo>
                <a:cubicBezTo>
                  <a:pt x="15997" y="2495"/>
                  <a:pt x="17630" y="3788"/>
                  <a:pt x="18753" y="5458"/>
                </a:cubicBezTo>
                <a:close/>
                <a:moveTo>
                  <a:pt x="12743" y="1415"/>
                </a:moveTo>
                <a:lnTo>
                  <a:pt x="6781" y="7376"/>
                </a:lnTo>
                <a:lnTo>
                  <a:pt x="6781" y="2101"/>
                </a:lnTo>
                <a:cubicBezTo>
                  <a:pt x="8001" y="1530"/>
                  <a:pt x="9367" y="1214"/>
                  <a:pt x="10800" y="1214"/>
                </a:cubicBezTo>
                <a:cubicBezTo>
                  <a:pt x="11462" y="1214"/>
                  <a:pt x="12111" y="1281"/>
                  <a:pt x="12743" y="1415"/>
                </a:cubicBezTo>
                <a:close/>
                <a:moveTo>
                  <a:pt x="5354" y="2914"/>
                </a:moveTo>
                <a:lnTo>
                  <a:pt x="5354" y="11292"/>
                </a:lnTo>
                <a:lnTo>
                  <a:pt x="1736" y="7674"/>
                </a:lnTo>
                <a:cubicBezTo>
                  <a:pt x="2410" y="5731"/>
                  <a:pt x="3691" y="4067"/>
                  <a:pt x="5354" y="2914"/>
                </a:cubicBezTo>
                <a:close/>
                <a:moveTo>
                  <a:pt x="1378" y="9033"/>
                </a:moveTo>
                <a:lnTo>
                  <a:pt x="7267" y="14922"/>
                </a:lnTo>
                <a:lnTo>
                  <a:pt x="2149" y="14922"/>
                </a:lnTo>
                <a:cubicBezTo>
                  <a:pt x="1548" y="13671"/>
                  <a:pt x="1214" y="12275"/>
                  <a:pt x="1214" y="10800"/>
                </a:cubicBezTo>
                <a:cubicBezTo>
                  <a:pt x="1214" y="10199"/>
                  <a:pt x="1269" y="9604"/>
                  <a:pt x="1378" y="9033"/>
                </a:cubicBezTo>
                <a:close/>
                <a:moveTo>
                  <a:pt x="2841" y="16136"/>
                </a:moveTo>
                <a:lnTo>
                  <a:pt x="11110" y="16136"/>
                </a:lnTo>
                <a:lnTo>
                  <a:pt x="7467" y="19785"/>
                </a:lnTo>
                <a:cubicBezTo>
                  <a:pt x="5567" y="19081"/>
                  <a:pt x="3958" y="17794"/>
                  <a:pt x="2841" y="16136"/>
                </a:cubicBezTo>
                <a:close/>
                <a:moveTo>
                  <a:pt x="8857" y="20185"/>
                </a:moveTo>
                <a:lnTo>
                  <a:pt x="13083" y="15960"/>
                </a:lnTo>
                <a:cubicBezTo>
                  <a:pt x="13143" y="15899"/>
                  <a:pt x="13192" y="15827"/>
                  <a:pt x="13222" y="15748"/>
                </a:cubicBezTo>
                <a:lnTo>
                  <a:pt x="14819" y="14151"/>
                </a:lnTo>
                <a:lnTo>
                  <a:pt x="14819" y="19499"/>
                </a:lnTo>
                <a:cubicBezTo>
                  <a:pt x="13593" y="20064"/>
                  <a:pt x="12233" y="20386"/>
                  <a:pt x="10800" y="20386"/>
                </a:cubicBezTo>
                <a:cubicBezTo>
                  <a:pt x="10132" y="20386"/>
                  <a:pt x="9483" y="20313"/>
                  <a:pt x="8857" y="20185"/>
                </a:cubicBezTo>
                <a:close/>
                <a:moveTo>
                  <a:pt x="16033" y="18826"/>
                </a:moveTo>
                <a:lnTo>
                  <a:pt x="16033" y="10302"/>
                </a:lnTo>
                <a:lnTo>
                  <a:pt x="19809" y="14078"/>
                </a:lnTo>
                <a:cubicBezTo>
                  <a:pt x="19093" y="16039"/>
                  <a:pt x="17751" y="17703"/>
                  <a:pt x="16033" y="1882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3" name="Rectángulo redondeado 7"/>
          <p:cNvSpPr/>
          <p:nvPr/>
        </p:nvSpPr>
        <p:spPr>
          <a:xfrm>
            <a:off x="6565320" y="1682501"/>
            <a:ext cx="5413078" cy="303999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4" name="CuadroTexto 10"/>
          <p:cNvSpPr txBox="1"/>
          <p:nvPr/>
        </p:nvSpPr>
        <p:spPr>
          <a:xfrm>
            <a:off x="7402524" y="1680879"/>
            <a:ext cx="3493235" cy="497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3200">
                <a:solidFill>
                  <a:srgbClr val="FFFFFF"/>
                </a:solidFill>
              </a:defRPr>
            </a:lvl1pPr>
          </a:lstStyle>
          <a:p>
            <a:pPr/>
            <a:r>
              <a:t>Module II. Technical</a:t>
            </a:r>
          </a:p>
        </p:txBody>
      </p:sp>
      <p:sp>
        <p:nvSpPr>
          <p:cNvPr id="425" name="Rectángulo redondeado 12"/>
          <p:cNvSpPr/>
          <p:nvPr/>
        </p:nvSpPr>
        <p:spPr>
          <a:xfrm>
            <a:off x="6819596" y="2326844"/>
            <a:ext cx="5010454" cy="224515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6" name="CuadroTexto 13"/>
          <p:cNvSpPr txBox="1"/>
          <p:nvPr/>
        </p:nvSpPr>
        <p:spPr>
          <a:xfrm>
            <a:off x="6985181" y="2508089"/>
            <a:ext cx="1109845" cy="392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i="1" sz="2400">
                <a:solidFill>
                  <a:srgbClr val="FFFFFF"/>
                </a:solidFill>
              </a:defRPr>
            </a:lvl1pPr>
          </a:lstStyle>
          <a:p>
            <a:pPr/>
            <a:r>
              <a:t>Podcast</a:t>
            </a:r>
          </a:p>
        </p:txBody>
      </p:sp>
      <p:sp>
        <p:nvSpPr>
          <p:cNvPr id="427" name="Rectángulo redondeado 14"/>
          <p:cNvSpPr/>
          <p:nvPr/>
        </p:nvSpPr>
        <p:spPr>
          <a:xfrm>
            <a:off x="8140744" y="2421783"/>
            <a:ext cx="3597867" cy="2047347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8" name="CuadroTexto 15"/>
          <p:cNvSpPr txBox="1"/>
          <p:nvPr/>
        </p:nvSpPr>
        <p:spPr>
          <a:xfrm>
            <a:off x="8447227" y="2512853"/>
            <a:ext cx="3245663" cy="392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/>
            </a:pPr>
            <a:r>
              <a:t>Topic 1. H</a:t>
            </a:r>
            <a:r>
              <a:rPr sz="2000"/>
              <a:t>ow to start </a:t>
            </a:r>
          </a:p>
        </p:txBody>
      </p:sp>
      <p:sp>
        <p:nvSpPr>
          <p:cNvPr id="429" name="Rectángulo redondeado 16"/>
          <p:cNvSpPr/>
          <p:nvPr/>
        </p:nvSpPr>
        <p:spPr>
          <a:xfrm>
            <a:off x="8201620" y="3133163"/>
            <a:ext cx="3476115" cy="1082382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0" name="CuadroTexto 17"/>
          <p:cNvSpPr txBox="1"/>
          <p:nvPr/>
        </p:nvSpPr>
        <p:spPr>
          <a:xfrm>
            <a:off x="8337354" y="3294820"/>
            <a:ext cx="3305096" cy="340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/>
            </a:lvl1pPr>
          </a:lstStyle>
          <a:p>
            <a:pPr/>
            <a:r>
              <a:t>Lesson 1. Podcast IDEA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Rectángulo redondeado 2"/>
          <p:cNvSpPr/>
          <p:nvPr/>
        </p:nvSpPr>
        <p:spPr>
          <a:xfrm>
            <a:off x="274319" y="125729"/>
            <a:ext cx="11641213" cy="67445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3" name="CuadroTexto 3"/>
          <p:cNvSpPr txBox="1"/>
          <p:nvPr/>
        </p:nvSpPr>
        <p:spPr>
          <a:xfrm>
            <a:off x="320038" y="259649"/>
            <a:ext cx="2771537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Module II. Technical</a:t>
            </a:r>
          </a:p>
        </p:txBody>
      </p:sp>
      <p:sp>
        <p:nvSpPr>
          <p:cNvPr id="434" name="Rectángulo redondeado 4"/>
          <p:cNvSpPr/>
          <p:nvPr/>
        </p:nvSpPr>
        <p:spPr>
          <a:xfrm>
            <a:off x="2108586" y="178074"/>
            <a:ext cx="8606791" cy="53058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5" name="CuadroTexto 5"/>
          <p:cNvSpPr txBox="1"/>
          <p:nvPr/>
        </p:nvSpPr>
        <p:spPr>
          <a:xfrm>
            <a:off x="2266119" y="280551"/>
            <a:ext cx="1425655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Podcast course</a:t>
            </a:r>
          </a:p>
        </p:txBody>
      </p:sp>
      <p:sp>
        <p:nvSpPr>
          <p:cNvPr id="436" name="Rectángulo redondeado 6"/>
          <p:cNvSpPr/>
          <p:nvPr/>
        </p:nvSpPr>
        <p:spPr>
          <a:xfrm>
            <a:off x="4005965" y="254757"/>
            <a:ext cx="6572251" cy="352181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7" name="CuadroTexto 7"/>
          <p:cNvSpPr txBox="1"/>
          <p:nvPr/>
        </p:nvSpPr>
        <p:spPr>
          <a:xfrm>
            <a:off x="4051685" y="261568"/>
            <a:ext cx="2388873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/>
            </a:lvl1pPr>
          </a:lstStyle>
          <a:p>
            <a:pPr/>
            <a:r>
              <a:t>Topic 1. How to start</a:t>
            </a:r>
          </a:p>
        </p:txBody>
      </p:sp>
      <p:sp>
        <p:nvSpPr>
          <p:cNvPr id="438" name="Rectángulo redondeado 8"/>
          <p:cNvSpPr/>
          <p:nvPr/>
        </p:nvSpPr>
        <p:spPr>
          <a:xfrm>
            <a:off x="6014749" y="310084"/>
            <a:ext cx="4483459" cy="241524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9" name="CuadroTexto 9"/>
          <p:cNvSpPr txBox="1"/>
          <p:nvPr/>
        </p:nvSpPr>
        <p:spPr>
          <a:xfrm>
            <a:off x="6197629" y="257908"/>
            <a:ext cx="4323438" cy="28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/>
            </a:lvl1pPr>
          </a:lstStyle>
          <a:p>
            <a:pPr/>
            <a:r>
              <a:t>Lesson 1. Podcast idea</a:t>
            </a:r>
          </a:p>
        </p:txBody>
      </p:sp>
      <p:pic>
        <p:nvPicPr>
          <p:cNvPr id="440" name="Imagen 10" descr="Imagen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6441" y="5718261"/>
            <a:ext cx="1519094" cy="905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Imagen 11" descr="Imagen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9822" y="6082300"/>
            <a:ext cx="2483815" cy="541531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CuadroTexto 12"/>
          <p:cNvSpPr txBox="1"/>
          <p:nvPr/>
        </p:nvSpPr>
        <p:spPr>
          <a:xfrm>
            <a:off x="384750" y="1184509"/>
            <a:ext cx="5188391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 sz="2800">
                <a:solidFill>
                  <a:srgbClr val="3B3838"/>
                </a:solidFill>
                <a:latin typeface="DengXian"/>
                <a:ea typeface="DengXian"/>
                <a:cs typeface="DengXian"/>
                <a:sym typeface="DengXian"/>
              </a:defRPr>
            </a:lvl1pPr>
          </a:lstStyle>
          <a:p>
            <a:pPr/>
            <a:r>
              <a:t>In this lesson, we will learn...</a:t>
            </a:r>
          </a:p>
        </p:txBody>
      </p:sp>
      <p:grpSp>
        <p:nvGrpSpPr>
          <p:cNvPr id="445" name="1.png"/>
          <p:cNvGrpSpPr/>
          <p:nvPr/>
        </p:nvGrpSpPr>
        <p:grpSpPr>
          <a:xfrm>
            <a:off x="940989" y="1855869"/>
            <a:ext cx="3736921" cy="3775021"/>
            <a:chOff x="0" y="0"/>
            <a:chExt cx="3736919" cy="3775019"/>
          </a:xfrm>
        </p:grpSpPr>
        <p:pic>
          <p:nvPicPr>
            <p:cNvPr id="443" name="1.png" descr="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3330519" cy="33305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4" name="1.png" descr="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736921" cy="37750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6" name="What is a podcast?…"/>
          <p:cNvSpPr txBox="1"/>
          <p:nvPr/>
        </p:nvSpPr>
        <p:spPr>
          <a:xfrm>
            <a:off x="5222831" y="2694295"/>
            <a:ext cx="5327389" cy="2383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457200">
              <a:defRPr b="1" sz="2500">
                <a:uFill>
                  <a:solidFill>
                    <a:srgbClr val="000000"/>
                  </a:solidFill>
                </a:uFill>
              </a:defRPr>
            </a:pPr>
            <a:r>
              <a:t>What is a podcast?</a:t>
            </a:r>
          </a:p>
          <a:p>
            <a:pPr algn="just" defTabSz="457200">
              <a:defRPr b="1" sz="2500">
                <a:uFill>
                  <a:solidFill>
                    <a:srgbClr val="000000"/>
                  </a:solidFill>
                </a:uFill>
              </a:defRPr>
            </a:pPr>
          </a:p>
          <a:p>
            <a:pPr algn="just" defTabSz="457200">
              <a:defRPr b="1" sz="2500">
                <a:uFill>
                  <a:solidFill>
                    <a:srgbClr val="000000"/>
                  </a:solidFill>
                </a:uFill>
              </a:defRPr>
            </a:pPr>
            <a:r>
              <a:t>Podcasting is a lot easier </a:t>
            </a:r>
          </a:p>
          <a:p>
            <a:pPr algn="just" defTabSz="457200">
              <a:defRPr b="1" sz="2500">
                <a:uFill>
                  <a:solidFill>
                    <a:srgbClr val="000000"/>
                  </a:solidFill>
                </a:uFill>
              </a:defRPr>
            </a:pPr>
            <a:r>
              <a:t>than we could ever think!</a:t>
            </a:r>
          </a:p>
          <a:p>
            <a:pPr algn="just" defTabSz="457200">
              <a:defRPr b="1" sz="2500">
                <a:uFill>
                  <a:solidFill>
                    <a:srgbClr val="000000"/>
                  </a:solidFill>
                </a:u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n 10" descr="Imagen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6441" y="5718261"/>
            <a:ext cx="1519094" cy="905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Imagen 11" descr="Imagen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9822" y="6082300"/>
            <a:ext cx="2483815" cy="541531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Rectángulo redondeado 13"/>
          <p:cNvSpPr/>
          <p:nvPr/>
        </p:nvSpPr>
        <p:spPr>
          <a:xfrm>
            <a:off x="274320" y="125729"/>
            <a:ext cx="10549891" cy="67445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1" name="CuadroTexto 14"/>
          <p:cNvSpPr txBox="1"/>
          <p:nvPr/>
        </p:nvSpPr>
        <p:spPr>
          <a:xfrm>
            <a:off x="320038" y="259649"/>
            <a:ext cx="2771537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Module II. Technical</a:t>
            </a:r>
          </a:p>
        </p:txBody>
      </p:sp>
      <p:sp>
        <p:nvSpPr>
          <p:cNvPr id="452" name="Rectángulo redondeado 15"/>
          <p:cNvSpPr/>
          <p:nvPr/>
        </p:nvSpPr>
        <p:spPr>
          <a:xfrm>
            <a:off x="2068828" y="178074"/>
            <a:ext cx="8606793" cy="53058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3" name="CuadroTexto 16"/>
          <p:cNvSpPr txBox="1"/>
          <p:nvPr/>
        </p:nvSpPr>
        <p:spPr>
          <a:xfrm>
            <a:off x="2257274" y="138871"/>
            <a:ext cx="1425655" cy="55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Photo-video concept course</a:t>
            </a:r>
          </a:p>
        </p:txBody>
      </p:sp>
      <p:sp>
        <p:nvSpPr>
          <p:cNvPr id="454" name="Rectángulo redondeado 17"/>
          <p:cNvSpPr/>
          <p:nvPr/>
        </p:nvSpPr>
        <p:spPr>
          <a:xfrm>
            <a:off x="3966209" y="254757"/>
            <a:ext cx="6572251" cy="352181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5" name="CuadroTexto 18"/>
          <p:cNvSpPr txBox="1"/>
          <p:nvPr/>
        </p:nvSpPr>
        <p:spPr>
          <a:xfrm>
            <a:off x="4011929" y="261568"/>
            <a:ext cx="2388872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Topic 1. Photography</a:t>
            </a:r>
          </a:p>
        </p:txBody>
      </p:sp>
      <p:sp>
        <p:nvSpPr>
          <p:cNvPr id="456" name="Rectángulo redondeado 19"/>
          <p:cNvSpPr/>
          <p:nvPr/>
        </p:nvSpPr>
        <p:spPr>
          <a:xfrm>
            <a:off x="5974993" y="310084"/>
            <a:ext cx="4483457" cy="241524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7" name="CuadroTexto 20"/>
          <p:cNvSpPr txBox="1"/>
          <p:nvPr/>
        </p:nvSpPr>
        <p:spPr>
          <a:xfrm>
            <a:off x="6157873" y="257908"/>
            <a:ext cx="4323437" cy="28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/>
            </a:lvl1pPr>
          </a:lstStyle>
          <a:p>
            <a:pPr/>
            <a:r>
              <a:t>Lesson 1. Photography as a tool for heritage conservation </a:t>
            </a:r>
          </a:p>
        </p:txBody>
      </p:sp>
      <p:sp>
        <p:nvSpPr>
          <p:cNvPr id="458" name="Rectángulo redondeado 21"/>
          <p:cNvSpPr/>
          <p:nvPr/>
        </p:nvSpPr>
        <p:spPr>
          <a:xfrm>
            <a:off x="274319" y="125729"/>
            <a:ext cx="11641213" cy="67445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9" name="CuadroTexto 22"/>
          <p:cNvSpPr txBox="1"/>
          <p:nvPr/>
        </p:nvSpPr>
        <p:spPr>
          <a:xfrm>
            <a:off x="320038" y="259649"/>
            <a:ext cx="2771537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Module II. Technical</a:t>
            </a:r>
          </a:p>
        </p:txBody>
      </p:sp>
      <p:sp>
        <p:nvSpPr>
          <p:cNvPr id="460" name="Rectángulo redondeado 23"/>
          <p:cNvSpPr/>
          <p:nvPr/>
        </p:nvSpPr>
        <p:spPr>
          <a:xfrm>
            <a:off x="2108586" y="178074"/>
            <a:ext cx="8606791" cy="53058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1" name="CuadroTexto 24"/>
          <p:cNvSpPr txBox="1"/>
          <p:nvPr/>
        </p:nvSpPr>
        <p:spPr>
          <a:xfrm>
            <a:off x="2297029" y="293070"/>
            <a:ext cx="1425656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Podcast Course</a:t>
            </a:r>
          </a:p>
        </p:txBody>
      </p:sp>
      <p:sp>
        <p:nvSpPr>
          <p:cNvPr id="462" name="Rectángulo redondeado 25"/>
          <p:cNvSpPr/>
          <p:nvPr/>
        </p:nvSpPr>
        <p:spPr>
          <a:xfrm>
            <a:off x="4005965" y="254757"/>
            <a:ext cx="6572251" cy="352181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3" name="CuadroTexto 26"/>
          <p:cNvSpPr txBox="1"/>
          <p:nvPr/>
        </p:nvSpPr>
        <p:spPr>
          <a:xfrm>
            <a:off x="4051685" y="261568"/>
            <a:ext cx="2388873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/>
            </a:lvl1pPr>
          </a:lstStyle>
          <a:p>
            <a:pPr/>
            <a:r>
              <a:t>Topic 1. How to start</a:t>
            </a:r>
          </a:p>
        </p:txBody>
      </p:sp>
      <p:sp>
        <p:nvSpPr>
          <p:cNvPr id="464" name="Rectángulo redondeado 27"/>
          <p:cNvSpPr/>
          <p:nvPr/>
        </p:nvSpPr>
        <p:spPr>
          <a:xfrm>
            <a:off x="6014749" y="310084"/>
            <a:ext cx="4483459" cy="241524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5" name="CuadroTexto 28"/>
          <p:cNvSpPr txBox="1"/>
          <p:nvPr/>
        </p:nvSpPr>
        <p:spPr>
          <a:xfrm>
            <a:off x="6197629" y="257908"/>
            <a:ext cx="4323438" cy="28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/>
            </a:lvl1pPr>
          </a:lstStyle>
          <a:p>
            <a:pPr/>
            <a:r>
              <a:t>Lesson 1. Podcast idea</a:t>
            </a:r>
          </a:p>
        </p:txBody>
      </p:sp>
      <p:grpSp>
        <p:nvGrpSpPr>
          <p:cNvPr id="468" name="3.png"/>
          <p:cNvGrpSpPr/>
          <p:nvPr/>
        </p:nvGrpSpPr>
        <p:grpSpPr>
          <a:xfrm>
            <a:off x="1060133" y="1648742"/>
            <a:ext cx="3899449" cy="3937549"/>
            <a:chOff x="0" y="0"/>
            <a:chExt cx="3899448" cy="3937548"/>
          </a:xfrm>
        </p:grpSpPr>
        <p:pic>
          <p:nvPicPr>
            <p:cNvPr id="466" name="3.png" descr="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3493048" cy="3493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" name="3.png" descr="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899449" cy="3937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9" name="How make the right choices…"/>
          <p:cNvSpPr txBox="1"/>
          <p:nvPr/>
        </p:nvSpPr>
        <p:spPr>
          <a:xfrm>
            <a:off x="5340382" y="2408578"/>
            <a:ext cx="5528614" cy="1596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just" defTabSz="457200">
              <a:defRPr b="1" sz="2500">
                <a:uFill>
                  <a:solidFill>
                    <a:srgbClr val="000000"/>
                  </a:solidFill>
                </a:uFill>
              </a:defRPr>
            </a:pPr>
            <a:r>
              <a:t>How make the right choices </a:t>
            </a:r>
          </a:p>
          <a:p>
            <a:pPr algn="just" defTabSz="457200">
              <a:defRPr b="1" sz="2500">
                <a:uFill>
                  <a:solidFill>
                    <a:srgbClr val="000000"/>
                  </a:solidFill>
                </a:uFill>
              </a:defRPr>
            </a:pPr>
            <a:r>
              <a:t>about what your podcast is about?</a:t>
            </a:r>
          </a:p>
          <a:p>
            <a:pPr algn="just" defTabSz="457200">
              <a:defRPr b="1" sz="2500">
                <a:uFill>
                  <a:solidFill>
                    <a:srgbClr val="000000"/>
                  </a:solidFill>
                </a:uFill>
              </a:defRPr>
            </a:pPr>
          </a:p>
          <a:p>
            <a:pPr algn="just" defTabSz="457200">
              <a:defRPr b="1" sz="2500">
                <a:uFill>
                  <a:solidFill>
                    <a:srgbClr val="000000"/>
                  </a:solidFill>
                </a:uFill>
              </a:defRPr>
            </a:pPr>
            <a:r>
              <a:t>You will find the “center” of your Podcast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Imagen 10" descr="Imagen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6441" y="5718261"/>
            <a:ext cx="1519094" cy="905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agen 11" descr="Imagen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9822" y="6082300"/>
            <a:ext cx="2483815" cy="54153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Rectángulo redondeado 13"/>
          <p:cNvSpPr/>
          <p:nvPr/>
        </p:nvSpPr>
        <p:spPr>
          <a:xfrm>
            <a:off x="274320" y="125729"/>
            <a:ext cx="10549891" cy="67445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4" name="CuadroTexto 14"/>
          <p:cNvSpPr txBox="1"/>
          <p:nvPr/>
        </p:nvSpPr>
        <p:spPr>
          <a:xfrm>
            <a:off x="320038" y="259649"/>
            <a:ext cx="2771537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Module II. Technical</a:t>
            </a:r>
          </a:p>
        </p:txBody>
      </p:sp>
      <p:sp>
        <p:nvSpPr>
          <p:cNvPr id="475" name="Rectángulo redondeado 15"/>
          <p:cNvSpPr/>
          <p:nvPr/>
        </p:nvSpPr>
        <p:spPr>
          <a:xfrm>
            <a:off x="2068828" y="178074"/>
            <a:ext cx="8606793" cy="53058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6" name="CuadroTexto 16"/>
          <p:cNvSpPr txBox="1"/>
          <p:nvPr/>
        </p:nvSpPr>
        <p:spPr>
          <a:xfrm>
            <a:off x="2257274" y="138871"/>
            <a:ext cx="1425655" cy="55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Photo-video concept course</a:t>
            </a:r>
          </a:p>
        </p:txBody>
      </p:sp>
      <p:sp>
        <p:nvSpPr>
          <p:cNvPr id="477" name="Rectángulo redondeado 17"/>
          <p:cNvSpPr/>
          <p:nvPr/>
        </p:nvSpPr>
        <p:spPr>
          <a:xfrm>
            <a:off x="3966209" y="254757"/>
            <a:ext cx="6572251" cy="352181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8" name="CuadroTexto 18"/>
          <p:cNvSpPr txBox="1"/>
          <p:nvPr/>
        </p:nvSpPr>
        <p:spPr>
          <a:xfrm>
            <a:off x="4011929" y="261568"/>
            <a:ext cx="2388872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Topic 1. Photography</a:t>
            </a:r>
          </a:p>
        </p:txBody>
      </p:sp>
      <p:sp>
        <p:nvSpPr>
          <p:cNvPr id="479" name="Rectángulo redondeado 19"/>
          <p:cNvSpPr/>
          <p:nvPr/>
        </p:nvSpPr>
        <p:spPr>
          <a:xfrm>
            <a:off x="5974993" y="310084"/>
            <a:ext cx="4483457" cy="241524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0" name="CuadroTexto 20"/>
          <p:cNvSpPr txBox="1"/>
          <p:nvPr/>
        </p:nvSpPr>
        <p:spPr>
          <a:xfrm>
            <a:off x="6157873" y="257908"/>
            <a:ext cx="4323437" cy="28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/>
            </a:lvl1pPr>
          </a:lstStyle>
          <a:p>
            <a:pPr/>
            <a:r>
              <a:t>Lesson 1. Photography as a tool for heritage conservation </a:t>
            </a:r>
          </a:p>
        </p:txBody>
      </p:sp>
      <p:sp>
        <p:nvSpPr>
          <p:cNvPr id="481" name="Rectángulo redondeado 21"/>
          <p:cNvSpPr/>
          <p:nvPr/>
        </p:nvSpPr>
        <p:spPr>
          <a:xfrm>
            <a:off x="274319" y="125729"/>
            <a:ext cx="11641213" cy="67445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2" name="CuadroTexto 22"/>
          <p:cNvSpPr txBox="1"/>
          <p:nvPr/>
        </p:nvSpPr>
        <p:spPr>
          <a:xfrm>
            <a:off x="320038" y="259649"/>
            <a:ext cx="2771537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Module II. Technical</a:t>
            </a:r>
          </a:p>
        </p:txBody>
      </p:sp>
      <p:sp>
        <p:nvSpPr>
          <p:cNvPr id="483" name="Rectángulo redondeado 23"/>
          <p:cNvSpPr/>
          <p:nvPr/>
        </p:nvSpPr>
        <p:spPr>
          <a:xfrm>
            <a:off x="2108586" y="178074"/>
            <a:ext cx="8606791" cy="53058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4" name="CuadroTexto 24"/>
          <p:cNvSpPr txBox="1"/>
          <p:nvPr/>
        </p:nvSpPr>
        <p:spPr>
          <a:xfrm>
            <a:off x="2257274" y="259649"/>
            <a:ext cx="1425655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Podcast course</a:t>
            </a:r>
          </a:p>
        </p:txBody>
      </p:sp>
      <p:sp>
        <p:nvSpPr>
          <p:cNvPr id="485" name="Rectángulo redondeado 25"/>
          <p:cNvSpPr/>
          <p:nvPr/>
        </p:nvSpPr>
        <p:spPr>
          <a:xfrm>
            <a:off x="4005965" y="254757"/>
            <a:ext cx="6572251" cy="352181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6" name="CuadroTexto 26"/>
          <p:cNvSpPr txBox="1"/>
          <p:nvPr/>
        </p:nvSpPr>
        <p:spPr>
          <a:xfrm>
            <a:off x="4051685" y="261568"/>
            <a:ext cx="2388873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/>
            </a:lvl1pPr>
          </a:lstStyle>
          <a:p>
            <a:pPr/>
            <a:r>
              <a:t>Topic 1. Photography</a:t>
            </a:r>
          </a:p>
        </p:txBody>
      </p:sp>
      <p:sp>
        <p:nvSpPr>
          <p:cNvPr id="487" name="Rectángulo redondeado 27"/>
          <p:cNvSpPr/>
          <p:nvPr/>
        </p:nvSpPr>
        <p:spPr>
          <a:xfrm>
            <a:off x="6014749" y="310084"/>
            <a:ext cx="4483459" cy="241524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8" name="CuadroTexto 28"/>
          <p:cNvSpPr txBox="1"/>
          <p:nvPr/>
        </p:nvSpPr>
        <p:spPr>
          <a:xfrm>
            <a:off x="6197629" y="257908"/>
            <a:ext cx="4323438" cy="28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/>
            </a:lvl1pPr>
          </a:lstStyle>
          <a:p>
            <a:pPr/>
            <a:r>
              <a:t>Lesson 1. Podcast idea</a:t>
            </a:r>
          </a:p>
        </p:txBody>
      </p:sp>
      <p:grpSp>
        <p:nvGrpSpPr>
          <p:cNvPr id="491" name="7.png"/>
          <p:cNvGrpSpPr/>
          <p:nvPr/>
        </p:nvGrpSpPr>
        <p:grpSpPr>
          <a:xfrm>
            <a:off x="1231571" y="1618963"/>
            <a:ext cx="3759774" cy="3797875"/>
            <a:chOff x="0" y="0"/>
            <a:chExt cx="3759773" cy="3797873"/>
          </a:xfrm>
        </p:grpSpPr>
        <p:pic>
          <p:nvPicPr>
            <p:cNvPr id="489" name="7.png" descr="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3353374" cy="3353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7.png" descr="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3759774" cy="3797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2" name="Consider you interest!…"/>
          <p:cNvSpPr txBox="1"/>
          <p:nvPr/>
        </p:nvSpPr>
        <p:spPr>
          <a:xfrm>
            <a:off x="5340382" y="2408578"/>
            <a:ext cx="4024054" cy="2383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just" defTabSz="457200">
              <a:defRPr b="1" sz="2500">
                <a:uFill>
                  <a:solidFill>
                    <a:srgbClr val="000000"/>
                  </a:solidFill>
                </a:uFill>
              </a:defRPr>
            </a:pPr>
            <a:r>
              <a:t>Consider you interest!</a:t>
            </a:r>
          </a:p>
          <a:p>
            <a:pPr algn="just" defTabSz="457200">
              <a:defRPr b="1" sz="2500">
                <a:uFill>
                  <a:solidFill>
                    <a:srgbClr val="000000"/>
                  </a:solidFill>
                </a:uFill>
              </a:defRPr>
            </a:pPr>
            <a:br/>
            <a:r>
              <a:t>Consider your expertise!</a:t>
            </a:r>
          </a:p>
          <a:p>
            <a:pPr algn="just" defTabSz="457200">
              <a:defRPr b="1" sz="2500">
                <a:uFill>
                  <a:solidFill>
                    <a:srgbClr val="000000"/>
                  </a:solidFill>
                </a:uFill>
              </a:defRPr>
            </a:pPr>
            <a:br/>
            <a:r>
              <a:t>Immagine you podcast-space!</a:t>
            </a:r>
          </a:p>
          <a:p>
            <a:pPr algn="just" defTabSz="457200">
              <a:defRPr sz="2500">
                <a:uFill>
                  <a:solidFill>
                    <a:srgbClr val="000000"/>
                  </a:solidFill>
                </a:uFill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Rectángulo redondeado 2"/>
          <p:cNvSpPr/>
          <p:nvPr/>
        </p:nvSpPr>
        <p:spPr>
          <a:xfrm>
            <a:off x="274320" y="125729"/>
            <a:ext cx="10549891" cy="67445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95" name="CuadroTexto 3"/>
          <p:cNvSpPr txBox="1"/>
          <p:nvPr/>
        </p:nvSpPr>
        <p:spPr>
          <a:xfrm>
            <a:off x="450114" y="203214"/>
            <a:ext cx="2771537" cy="28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Module II. Technical</a:t>
            </a:r>
          </a:p>
        </p:txBody>
      </p:sp>
      <p:sp>
        <p:nvSpPr>
          <p:cNvPr id="496" name="Rectángulo redondeado 4"/>
          <p:cNvSpPr/>
          <p:nvPr/>
        </p:nvSpPr>
        <p:spPr>
          <a:xfrm>
            <a:off x="2068828" y="178074"/>
            <a:ext cx="8606793" cy="53058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97" name="CuadroTexto 5"/>
          <p:cNvSpPr txBox="1"/>
          <p:nvPr/>
        </p:nvSpPr>
        <p:spPr>
          <a:xfrm>
            <a:off x="2266119" y="200275"/>
            <a:ext cx="1425655" cy="509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Photo-video concept course</a:t>
            </a:r>
          </a:p>
        </p:txBody>
      </p:sp>
      <p:sp>
        <p:nvSpPr>
          <p:cNvPr id="498" name="Rectángulo redondeado 6"/>
          <p:cNvSpPr/>
          <p:nvPr/>
        </p:nvSpPr>
        <p:spPr>
          <a:xfrm>
            <a:off x="3966209" y="254757"/>
            <a:ext cx="6572251" cy="352181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99" name="CuadroTexto 7"/>
          <p:cNvSpPr txBox="1"/>
          <p:nvPr/>
        </p:nvSpPr>
        <p:spPr>
          <a:xfrm>
            <a:off x="3980224" y="312392"/>
            <a:ext cx="2388872" cy="28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Topic 1. Photography</a:t>
            </a:r>
          </a:p>
        </p:txBody>
      </p:sp>
      <p:sp>
        <p:nvSpPr>
          <p:cNvPr id="500" name="Rectángulo redondeado 8"/>
          <p:cNvSpPr/>
          <p:nvPr/>
        </p:nvSpPr>
        <p:spPr>
          <a:xfrm>
            <a:off x="5795011" y="310084"/>
            <a:ext cx="4663439" cy="241524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1" name="CuadroTexto 9"/>
          <p:cNvSpPr txBox="1"/>
          <p:nvPr/>
        </p:nvSpPr>
        <p:spPr>
          <a:xfrm>
            <a:off x="5883435" y="276958"/>
            <a:ext cx="4323438" cy="28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/>
            </a:lvl1pPr>
          </a:lstStyle>
          <a:p>
            <a:pPr/>
            <a:r>
              <a:t>Lesson 1. Photography as a tool for heritage conservation </a:t>
            </a:r>
          </a:p>
        </p:txBody>
      </p:sp>
      <p:pic>
        <p:nvPicPr>
          <p:cNvPr id="502" name="Imagen 10" descr="Imagen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6441" y="5718261"/>
            <a:ext cx="1519094" cy="905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agen 11" descr="Imagen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9822" y="6082300"/>
            <a:ext cx="2483815" cy="541531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CuadroTexto 12"/>
          <p:cNvSpPr txBox="1"/>
          <p:nvPr/>
        </p:nvSpPr>
        <p:spPr>
          <a:xfrm>
            <a:off x="-525366" y="1232633"/>
            <a:ext cx="5188391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 sz="2800">
                <a:solidFill>
                  <a:srgbClr val="3B3838"/>
                </a:solidFill>
                <a:latin typeface="DengXian"/>
                <a:ea typeface="DengXian"/>
                <a:cs typeface="DengXian"/>
                <a:sym typeface="DengXian"/>
              </a:defRPr>
            </a:lvl1pPr>
          </a:lstStyle>
          <a:p>
            <a:pPr/>
            <a:r>
              <a:t>Conclusions</a:t>
            </a:r>
          </a:p>
        </p:txBody>
      </p:sp>
      <p:sp>
        <p:nvSpPr>
          <p:cNvPr id="505" name="Rectángulo redondeado 13"/>
          <p:cNvSpPr/>
          <p:nvPr/>
        </p:nvSpPr>
        <p:spPr>
          <a:xfrm>
            <a:off x="274320" y="125729"/>
            <a:ext cx="10549891" cy="67445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6" name="CuadroTexto 14"/>
          <p:cNvSpPr txBox="1"/>
          <p:nvPr/>
        </p:nvSpPr>
        <p:spPr>
          <a:xfrm>
            <a:off x="320038" y="259649"/>
            <a:ext cx="2771537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Module II. Technical</a:t>
            </a:r>
          </a:p>
        </p:txBody>
      </p:sp>
      <p:sp>
        <p:nvSpPr>
          <p:cNvPr id="507" name="Rectángulo redondeado 15"/>
          <p:cNvSpPr/>
          <p:nvPr/>
        </p:nvSpPr>
        <p:spPr>
          <a:xfrm>
            <a:off x="2068828" y="178074"/>
            <a:ext cx="8606793" cy="53058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8" name="CuadroTexto 16"/>
          <p:cNvSpPr txBox="1"/>
          <p:nvPr/>
        </p:nvSpPr>
        <p:spPr>
          <a:xfrm>
            <a:off x="2257274" y="138871"/>
            <a:ext cx="1425655" cy="55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Photo-video concept course</a:t>
            </a:r>
          </a:p>
        </p:txBody>
      </p:sp>
      <p:sp>
        <p:nvSpPr>
          <p:cNvPr id="509" name="Rectángulo redondeado 17"/>
          <p:cNvSpPr/>
          <p:nvPr/>
        </p:nvSpPr>
        <p:spPr>
          <a:xfrm>
            <a:off x="3966209" y="254757"/>
            <a:ext cx="6572251" cy="352181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10" name="CuadroTexto 18"/>
          <p:cNvSpPr txBox="1"/>
          <p:nvPr/>
        </p:nvSpPr>
        <p:spPr>
          <a:xfrm>
            <a:off x="4011929" y="261568"/>
            <a:ext cx="2388872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Topic 1. Photography</a:t>
            </a:r>
          </a:p>
        </p:txBody>
      </p:sp>
      <p:sp>
        <p:nvSpPr>
          <p:cNvPr id="511" name="Rectángulo redondeado 19"/>
          <p:cNvSpPr/>
          <p:nvPr/>
        </p:nvSpPr>
        <p:spPr>
          <a:xfrm>
            <a:off x="5974993" y="310084"/>
            <a:ext cx="4483457" cy="241524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12" name="CuadroTexto 20"/>
          <p:cNvSpPr txBox="1"/>
          <p:nvPr/>
        </p:nvSpPr>
        <p:spPr>
          <a:xfrm>
            <a:off x="6157873" y="257908"/>
            <a:ext cx="4323437" cy="28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/>
            </a:lvl1pPr>
          </a:lstStyle>
          <a:p>
            <a:pPr/>
            <a:r>
              <a:t>Lesson 1. Photography as a tool for heritage conservation </a:t>
            </a:r>
          </a:p>
        </p:txBody>
      </p:sp>
      <p:sp>
        <p:nvSpPr>
          <p:cNvPr id="513" name="Rectángulo redondeado 21"/>
          <p:cNvSpPr/>
          <p:nvPr/>
        </p:nvSpPr>
        <p:spPr>
          <a:xfrm>
            <a:off x="274319" y="125729"/>
            <a:ext cx="11641213" cy="67445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14" name="CuadroTexto 22"/>
          <p:cNvSpPr txBox="1"/>
          <p:nvPr/>
        </p:nvSpPr>
        <p:spPr>
          <a:xfrm>
            <a:off x="320038" y="259649"/>
            <a:ext cx="2771537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Module II. Technical</a:t>
            </a:r>
          </a:p>
        </p:txBody>
      </p:sp>
      <p:sp>
        <p:nvSpPr>
          <p:cNvPr id="515" name="Rectángulo redondeado 23"/>
          <p:cNvSpPr/>
          <p:nvPr/>
        </p:nvSpPr>
        <p:spPr>
          <a:xfrm>
            <a:off x="2108586" y="178074"/>
            <a:ext cx="8606791" cy="53058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16" name="CuadroTexto 24"/>
          <p:cNvSpPr txBox="1"/>
          <p:nvPr/>
        </p:nvSpPr>
        <p:spPr>
          <a:xfrm>
            <a:off x="2266119" y="259649"/>
            <a:ext cx="1425655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Podcast course</a:t>
            </a:r>
          </a:p>
        </p:txBody>
      </p:sp>
      <p:sp>
        <p:nvSpPr>
          <p:cNvPr id="517" name="Rectángulo redondeado 25"/>
          <p:cNvSpPr/>
          <p:nvPr/>
        </p:nvSpPr>
        <p:spPr>
          <a:xfrm>
            <a:off x="4005965" y="254757"/>
            <a:ext cx="6572251" cy="352181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18" name="CuadroTexto 26"/>
          <p:cNvSpPr txBox="1"/>
          <p:nvPr/>
        </p:nvSpPr>
        <p:spPr>
          <a:xfrm>
            <a:off x="4051685" y="261568"/>
            <a:ext cx="2388873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/>
            </a:lvl1pPr>
          </a:lstStyle>
          <a:p>
            <a:pPr/>
            <a:r>
              <a:t>Topic 1. Podcast</a:t>
            </a:r>
          </a:p>
        </p:txBody>
      </p:sp>
      <p:sp>
        <p:nvSpPr>
          <p:cNvPr id="519" name="Rectángulo redondeado 27"/>
          <p:cNvSpPr/>
          <p:nvPr/>
        </p:nvSpPr>
        <p:spPr>
          <a:xfrm>
            <a:off x="6014749" y="310084"/>
            <a:ext cx="4483459" cy="241524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20" name="CuadroTexto 28"/>
          <p:cNvSpPr txBox="1"/>
          <p:nvPr/>
        </p:nvSpPr>
        <p:spPr>
          <a:xfrm>
            <a:off x="6197629" y="257908"/>
            <a:ext cx="4323438" cy="28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/>
            </a:lvl1pPr>
          </a:lstStyle>
          <a:p>
            <a:pPr/>
            <a:r>
              <a:t>Lesson 1. Podcast idea</a:t>
            </a:r>
          </a:p>
        </p:txBody>
      </p:sp>
      <p:sp>
        <p:nvSpPr>
          <p:cNvPr id="521" name="If you have clear your center, your topic and your idea of the podcast, you have a good base to start your own first pilote episode!"/>
          <p:cNvSpPr txBox="1"/>
          <p:nvPr/>
        </p:nvSpPr>
        <p:spPr>
          <a:xfrm>
            <a:off x="2020200" y="2621589"/>
            <a:ext cx="7771556" cy="164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457200">
              <a:defRPr b="1" sz="1200">
                <a:uFill>
                  <a:solidFill>
                    <a:srgbClr val="000000"/>
                  </a:solidFill>
                </a:uFill>
              </a:defRPr>
            </a:pPr>
          </a:p>
          <a:p>
            <a:pPr algn="just" defTabSz="457200">
              <a:defRPr b="1" sz="3000">
                <a:uFill>
                  <a:solidFill>
                    <a:srgbClr val="000000"/>
                  </a:solidFill>
                </a:uFill>
              </a:defRPr>
            </a:pPr>
            <a:r>
              <a:t>If you have clear your center, your topic and your idea of the podcast, you have a good base to start your own first pilote episode!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Imagen 20" descr="Imagen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9813" y="3391499"/>
            <a:ext cx="7696122" cy="1729583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CuadroTexto 1"/>
          <p:cNvSpPr txBox="1"/>
          <p:nvPr/>
        </p:nvSpPr>
        <p:spPr>
          <a:xfrm>
            <a:off x="3713257" y="1639958"/>
            <a:ext cx="4102875" cy="120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/>
            <a:r>
              <a:t>CREDITS</a:t>
            </a:r>
          </a:p>
          <a:p>
            <a:pPr/>
          </a:p>
          <a:p>
            <a:pPr/>
            <a:r>
              <a:t>Content: Vania Cauzillo</a:t>
            </a:r>
          </a:p>
          <a:p>
            <a:pPr/>
            <a:r>
              <a:t>Voice: Vania Cauzillo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r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